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2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8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9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1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2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7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8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21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8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4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3C646-4DFF-AB47-867E-572AAD8054CE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DB1E9-CA4D-C04B-BB28-10D15F6E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5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pen-mpi.org/faq/?category=tuning%23frameworks-v1.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OpenMPI</a:t>
            </a:r>
            <a:r>
              <a:rPr lang="en-US" dirty="0" smtClean="0"/>
              <a:t> Runtime Environment based upon </a:t>
            </a:r>
            <a:r>
              <a:rPr lang="en-US" dirty="0" err="1" smtClean="0"/>
              <a:t>openmpi.org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25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OpenMPI</a:t>
            </a:r>
            <a:r>
              <a:rPr lang="en-US" dirty="0" smtClean="0"/>
              <a:t> is one software variant of MPI</a:t>
            </a:r>
          </a:p>
          <a:p>
            <a:r>
              <a:rPr lang="en-US" dirty="0" smtClean="0"/>
              <a:t>Several others exist</a:t>
            </a:r>
          </a:p>
          <a:p>
            <a:pPr lvl="1"/>
            <a:r>
              <a:rPr lang="en-US" dirty="0" smtClean="0"/>
              <a:t>MVAPICH</a:t>
            </a:r>
          </a:p>
          <a:p>
            <a:pPr lvl="1"/>
            <a:r>
              <a:rPr lang="en-US" dirty="0" smtClean="0"/>
              <a:t>MPICH2</a:t>
            </a:r>
          </a:p>
          <a:p>
            <a:pPr lvl="1"/>
            <a:r>
              <a:rPr lang="en-US" dirty="0" smtClean="0"/>
              <a:t>IMPI (Intel MPI)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We will explore the runtime environment available through this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Acronymns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OMPI = Open Message Passing Interface - The MPI API and supporting logic</a:t>
            </a:r>
          </a:p>
          <a:p>
            <a:r>
              <a:rPr lang="en-US" dirty="0"/>
              <a:t>ORTE = Open Run-Time Environment - this provides the support for multiple </a:t>
            </a:r>
            <a:r>
              <a:rPr lang="en-US" dirty="0" err="1"/>
              <a:t>backends</a:t>
            </a:r>
            <a:r>
              <a:rPr lang="en-US" dirty="0"/>
              <a:t> (i.e. runtime systems)</a:t>
            </a:r>
          </a:p>
          <a:p>
            <a:r>
              <a:rPr lang="en-US" dirty="0"/>
              <a:t>OPAL = Open Portable Access Layer - this is utility code and "glue" code used by both OMPI and </a:t>
            </a:r>
            <a:r>
              <a:rPr lang="en-US" dirty="0" smtClean="0"/>
              <a:t>ORTE</a:t>
            </a:r>
          </a:p>
          <a:p>
            <a:r>
              <a:rPr lang="en-US" dirty="0"/>
              <a:t>MCA = Modular Component Architecture - the framework on which OMPI is </a:t>
            </a:r>
            <a:r>
              <a:rPr lang="en-US" dirty="0" smtClean="0"/>
              <a:t>built - </a:t>
            </a:r>
            <a:r>
              <a:rPr lang="en-US" dirty="0"/>
              <a:t>used to look for and load components at runtime</a:t>
            </a:r>
          </a:p>
        </p:txBody>
      </p:sp>
    </p:spTree>
    <p:extLst>
      <p:ext uri="{BB962C8B-B14F-4D97-AF65-F5344CB8AC3E}">
        <p14:creationId xmlns:p14="http://schemas.microsoft.com/office/powerpoint/2010/main" val="88512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OpenMPI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 - instance of a component (like an object)</a:t>
            </a:r>
          </a:p>
          <a:p>
            <a:r>
              <a:rPr lang="en-US" dirty="0" smtClean="0"/>
              <a:t>component </a:t>
            </a:r>
            <a:r>
              <a:rPr lang="en-US" dirty="0"/>
              <a:t>- implementation of </a:t>
            </a:r>
            <a:r>
              <a:rPr lang="en-US" dirty="0" smtClean="0"/>
              <a:t>a framework's interface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6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OpenMPI</a:t>
            </a:r>
            <a:r>
              <a:rPr lang="en-US" dirty="0" smtClean="0"/>
              <a:t> Component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btl</a:t>
            </a:r>
            <a:r>
              <a:rPr lang="en-US" dirty="0"/>
              <a:t> - MPI point-to-point Byte Transfer Layer - used for MPI point-to-point </a:t>
            </a:r>
            <a:r>
              <a:rPr lang="en-US" dirty="0" smtClean="0"/>
              <a:t>messages on </a:t>
            </a:r>
            <a:r>
              <a:rPr lang="en-US" dirty="0"/>
              <a:t>some networks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See </a:t>
            </a:r>
            <a:r>
              <a:rPr lang="en-US" dirty="0" err="1"/>
              <a:t>btl.h</a:t>
            </a:r>
            <a:r>
              <a:rPr lang="en-US" dirty="0"/>
              <a:t>, </a:t>
            </a:r>
            <a:r>
              <a:rPr lang="en-US" dirty="0" err="1"/>
              <a:t>btl_tcp_endpoint.c</a:t>
            </a:r>
            <a:r>
              <a:rPr lang="en-US" dirty="0"/>
              <a:t>, </a:t>
            </a:r>
            <a:r>
              <a:rPr lang="en-US" dirty="0" err="1"/>
              <a:t>btl_self.c</a:t>
            </a:r>
            <a:r>
              <a:rPr lang="en-US" dirty="0"/>
              <a:t>,, </a:t>
            </a:r>
            <a:r>
              <a:rPr lang="en-US" dirty="0" err="1"/>
              <a:t>btl_sm_endpoint.c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Byte </a:t>
            </a:r>
            <a:r>
              <a:rPr lang="en-US" dirty="0"/>
              <a:t>Transfers may be accomplished via shared memory </a:t>
            </a:r>
            <a:r>
              <a:rPr lang="en-US" dirty="0" smtClean="0"/>
              <a:t>or via </a:t>
            </a:r>
            <a:r>
              <a:rPr lang="en-US" dirty="0"/>
              <a:t>socket over </a:t>
            </a:r>
            <a:r>
              <a:rPr lang="en-US" dirty="0" smtClean="0"/>
              <a:t>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allocator - memory </a:t>
            </a:r>
            <a:r>
              <a:rPr lang="en-US" dirty="0" smtClean="0"/>
              <a:t>allocator</a:t>
            </a:r>
          </a:p>
          <a:p>
            <a:r>
              <a:rPr lang="en-US" dirty="0" err="1"/>
              <a:t>coll</a:t>
            </a:r>
            <a:r>
              <a:rPr lang="en-US" dirty="0"/>
              <a:t> - MPI collective </a:t>
            </a:r>
            <a:r>
              <a:rPr lang="en-US" dirty="0" smtClean="0"/>
              <a:t>algorithms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http://www.open-mpi.org/faq/?category=tuning#frameworks-</a:t>
            </a:r>
            <a:r>
              <a:rPr lang="en-US" dirty="0" smtClean="0">
                <a:hlinkClick r:id="rId2"/>
              </a:rPr>
              <a:t>v1.3</a:t>
            </a:r>
            <a:endParaRPr lang="en-US" dirty="0" smtClean="0"/>
          </a:p>
          <a:p>
            <a:r>
              <a:rPr lang="en-US" dirty="0" smtClean="0"/>
              <a:t>Many other components exist for </a:t>
            </a:r>
            <a:r>
              <a:rPr lang="en-US" dirty="0"/>
              <a:t>Others exist for OMPI, OPAL, and ORTE</a:t>
            </a:r>
          </a:p>
        </p:txBody>
      </p:sp>
    </p:spTree>
    <p:extLst>
      <p:ext uri="{BB962C8B-B14F-4D97-AF65-F5344CB8AC3E}">
        <p14:creationId xmlns:p14="http://schemas.microsoft.com/office/powerpoint/2010/main" val="375640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210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OpenMPI Runtime Environment based upon openmpi.org</vt:lpstr>
      <vt:lpstr>OpenMPI</vt:lpstr>
      <vt:lpstr>Acronymns</vt:lpstr>
      <vt:lpstr>OpenMPI Components</vt:lpstr>
      <vt:lpstr>OpenMPI Component Examples</vt:lpstr>
      <vt:lpstr>Component 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OpenMPI Runtime Environment based upon openmpi.org</dc:title>
  <dc:creator>David</dc:creator>
  <cp:lastModifiedBy>David</cp:lastModifiedBy>
  <cp:revision>1</cp:revision>
  <dcterms:created xsi:type="dcterms:W3CDTF">2014-06-24T18:38:34Z</dcterms:created>
  <dcterms:modified xsi:type="dcterms:W3CDTF">2014-06-24T18:45:46Z</dcterms:modified>
</cp:coreProperties>
</file>