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0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0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9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9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0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1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E4E93-6992-2F45-BDB1-78B4FDE1C079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1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of Producer Consumer Code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7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This class period and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was devoted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to in class review and lab time for the producer-consumer problem. 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Please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refer to the producer consumer code on the examples page. 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endParaRPr lang="en-US" altLang="en-US" sz="6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42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60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276880"/>
            <a:ext cx="8229599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Important concepts reviewed were the semaphore type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sem_t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which requires declaration and initialization as follow: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#include &lt;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semaphore.h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sem_t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my_semaphore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int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sem_count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//Initialize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sem_count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 to a positive value here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sem_init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(&amp;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my_semaphore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, 0,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sem_count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);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19397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3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8064"/>
            <a:ext cx="8229600" cy="4525963"/>
          </a:xfrm>
        </p:spPr>
        <p:txBody>
          <a:bodyPr>
            <a:no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800" dirty="0">
                <a:solidFill>
                  <a:srgbClr val="000000"/>
                </a:solidFill>
              </a:rPr>
              <a:t>If </a:t>
            </a:r>
            <a:r>
              <a:rPr lang="en-US" altLang="en-US" sz="2800" dirty="0" err="1">
                <a:solidFill>
                  <a:srgbClr val="000000"/>
                </a:solidFill>
                <a:latin typeface="Courier"/>
                <a:cs typeface="Courier"/>
              </a:rPr>
              <a:t>sem_count</a:t>
            </a:r>
            <a:r>
              <a:rPr lang="en-US" altLang="en-US" sz="2800" dirty="0">
                <a:solidFill>
                  <a:srgbClr val="000000"/>
                </a:solidFill>
              </a:rPr>
              <a:t> is 1, note that the semaphore is binary. If it is greater than one, </a:t>
            </a:r>
            <a:r>
              <a:rPr lang="en-US" altLang="en-US" sz="2800" dirty="0" err="1">
                <a:solidFill>
                  <a:srgbClr val="000000"/>
                </a:solidFill>
                <a:latin typeface="Courier"/>
                <a:cs typeface="Courier"/>
              </a:rPr>
              <a:t>my_semaphore</a:t>
            </a:r>
            <a:r>
              <a:rPr lang="en-US" altLang="en-US" sz="2800" dirty="0">
                <a:solidFill>
                  <a:srgbClr val="000000"/>
                </a:solidFill>
              </a:rPr>
              <a:t> is a counting semaphore. </a:t>
            </a:r>
            <a:endParaRPr lang="en-US" altLang="en-US" sz="2800" dirty="0" smtClean="0">
              <a:solidFill>
                <a:srgbClr val="000000"/>
              </a:solidFill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800" dirty="0" smtClean="0">
                <a:solidFill>
                  <a:srgbClr val="000000"/>
                </a:solidFill>
              </a:rPr>
              <a:t>The </a:t>
            </a:r>
            <a:r>
              <a:rPr lang="en-US" altLang="en-US" sz="2800" dirty="0" err="1">
                <a:solidFill>
                  <a:srgbClr val="000000"/>
                </a:solidFill>
                <a:latin typeface="Courier"/>
                <a:cs typeface="Courier"/>
              </a:rPr>
              <a:t>sem_post</a:t>
            </a:r>
            <a:r>
              <a:rPr lang="en-US" altLang="en-US" sz="2800" dirty="0">
                <a:solidFill>
                  <a:srgbClr val="000000"/>
                </a:solidFill>
              </a:rPr>
              <a:t> and </a:t>
            </a:r>
            <a:r>
              <a:rPr lang="en-US" altLang="en-US" sz="2800" dirty="0" err="1">
                <a:solidFill>
                  <a:srgbClr val="000000"/>
                </a:solidFill>
                <a:latin typeface="Courier"/>
                <a:cs typeface="Courier"/>
              </a:rPr>
              <a:t>sem_wait</a:t>
            </a:r>
            <a:r>
              <a:rPr lang="en-US" altLang="en-US" sz="2800" dirty="0">
                <a:solidFill>
                  <a:srgbClr val="000000"/>
                </a:solidFill>
              </a:rPr>
              <a:t> functions allow for posting (aka releasing or signaling) the semaphore and waiting on (aka acquiring) the semaphore. </a:t>
            </a:r>
            <a:endParaRPr lang="en-US" altLang="en-US" sz="2800" dirty="0" smtClean="0">
              <a:solidFill>
                <a:srgbClr val="000000"/>
              </a:solidFill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800" dirty="0" err="1" smtClean="0">
                <a:solidFill>
                  <a:srgbClr val="000000"/>
                </a:solidFill>
                <a:latin typeface="Courier"/>
                <a:cs typeface="Courier"/>
              </a:rPr>
              <a:t>sem_post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</a:rPr>
              <a:t>increments the value of the semaphore by one up to </a:t>
            </a:r>
            <a:r>
              <a:rPr lang="en-US" altLang="en-US" sz="2800" dirty="0" err="1">
                <a:solidFill>
                  <a:srgbClr val="000000"/>
                </a:solidFill>
                <a:latin typeface="Courier"/>
                <a:cs typeface="Courier"/>
              </a:rPr>
              <a:t>sem_count</a:t>
            </a:r>
            <a:r>
              <a:rPr lang="en-US" altLang="en-US" sz="2800" dirty="0">
                <a:solidFill>
                  <a:srgbClr val="000000"/>
                </a:solidFill>
              </a:rPr>
              <a:t>. </a:t>
            </a:r>
            <a:endParaRPr lang="en-US" altLang="en-US" sz="2800" dirty="0" smtClean="0">
              <a:solidFill>
                <a:srgbClr val="000000"/>
              </a:solidFill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800" dirty="0" err="1" smtClean="0">
                <a:solidFill>
                  <a:srgbClr val="000000"/>
                </a:solidFill>
                <a:latin typeface="Courier"/>
                <a:cs typeface="Courier"/>
              </a:rPr>
              <a:t>sem_wait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</a:rPr>
              <a:t>decrements the value of the semaphore by one down to zero. 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28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Code Review</a:t>
            </a:r>
            <a:endParaRPr lang="en-US" sz="40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1" y="1385853"/>
            <a:ext cx="8229600" cy="457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We also reviewed how to drain a semaphore: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for(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 = 0;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 &lt;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sem_count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;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++) 	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sem_wait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(&amp;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my_semaphore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Finally,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the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labe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includedthe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uses of semaphores within the producer-consumer problem.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Full semaphore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Empty semaphore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Binary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semaphore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1697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198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Review of Producer Consumer Code</vt:lpstr>
      <vt:lpstr>Example Code</vt:lpstr>
      <vt:lpstr>Review</vt:lpstr>
      <vt:lpstr>Review</vt:lpstr>
      <vt:lpstr>Code Review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Deadlock</dc:title>
  <dc:creator>David</dc:creator>
  <cp:lastModifiedBy>David</cp:lastModifiedBy>
  <cp:revision>6</cp:revision>
  <dcterms:created xsi:type="dcterms:W3CDTF">2014-07-18T22:09:52Z</dcterms:created>
  <dcterms:modified xsi:type="dcterms:W3CDTF">2014-10-13T16:09:01Z</dcterms:modified>
</cp:coreProperties>
</file>