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6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2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1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8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2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9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8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3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0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1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1BEAF-0AEE-EE4A-A882-564F44C80CD2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C5AF-13BE-4543-895A-3DAA287F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4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
</a:t>
            </a:r>
            <a:r>
              <a:rPr lang="en-US" dirty="0" smtClean="0"/>
              <a:t>Exam Review</a:t>
            </a:r>
            <a:r>
              <a:rPr lang="en-US" dirty="0"/>
              <a:t>	
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</a:t>
            </a:r>
            <a:r>
              <a:rPr lang="en-US" dirty="0" smtClean="0"/>
              <a:t>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47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Book Chapters 1, 2, 3, 4, and parts of 5
Only covers items covered in class or on assignments
Lab due after test
Format: 80% short/long answer, 20% T/F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3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Process/Thread States
Threads
Processes
Producer-Consumer </a:t>
            </a:r>
            <a:r>
              <a:rPr lang="en-US" dirty="0" err="1" smtClean="0"/>
              <a:t>pseudocode</a:t>
            </a:r>
            <a:r>
              <a:rPr lang="en-US" dirty="0" smtClean="0"/>
              <a:t>
MPI
POSIX Threads
PCB/Thread Descriptors</a:t>
            </a:r>
            <a:endParaRPr lang="en-US" dirty="0"/>
          </a:p>
          <a:p>
            <a:pPr lvl="1"/>
            <a:r>
              <a:rPr lang="en-US" dirty="0" smtClean="0"/>
              <a:t>PID/PPID/</a:t>
            </a:r>
            <a:r>
              <a:rPr lang="en-US" dirty="0" err="1" smtClean="0"/>
              <a:t>etc</a:t>
            </a:r>
            <a:endParaRPr lang="en-US" dirty="0"/>
          </a:p>
          <a:p>
            <a:r>
              <a:rPr lang="en-US" dirty="0" smtClean="0"/>
              <a:t>Context Switching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9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Topics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 UNIX Commands
Types of </a:t>
            </a:r>
            <a:r>
              <a:rPr lang="en-US" dirty="0" err="1" smtClean="0"/>
              <a:t>OSes</a:t>
            </a:r>
            <a:r>
              <a:rPr lang="en-US" dirty="0" smtClean="0"/>
              <a:t> (</a:t>
            </a:r>
            <a:r>
              <a:rPr lang="en-US" dirty="0" err="1" smtClean="0"/>
              <a:t>Chpt</a:t>
            </a:r>
            <a:r>
              <a:rPr lang="en-US" dirty="0" smtClean="0"/>
              <a:t> 1)
OS Parts (</a:t>
            </a:r>
            <a:r>
              <a:rPr lang="en-US" dirty="0" err="1" smtClean="0"/>
              <a:t>Chpt</a:t>
            </a:r>
            <a:r>
              <a:rPr lang="en-US" dirty="0" smtClean="0"/>
              <a:t> 1)
CPU Bursts
Mutual Exclusion
Critical Sections
</a:t>
            </a:r>
            <a:r>
              <a:rPr lang="en-US" dirty="0" err="1" smtClean="0"/>
              <a:t>Embarassingly</a:t>
            </a:r>
            <a:r>
              <a:rPr lang="en-US" dirty="0" smtClean="0"/>
              <a:t> Parallel (parallel problems that don</a:t>
            </a:r>
            <a:r>
              <a:rPr lang="en-US" dirty="0" smtClean="0"/>
              <a:t>’</a:t>
            </a:r>
            <a:r>
              <a:rPr lang="en-US" dirty="0" smtClean="0"/>
              <a:t>t require mutual exclusion) vs. Shared Memory</a:t>
            </a:r>
            <a:endParaRPr lang="en-US" dirty="0"/>
          </a:p>
          <a:p>
            <a:r>
              <a:rPr lang="en-US" dirty="0" smtClean="0"/>
              <a:t>Semaphores</a:t>
            </a:r>
          </a:p>
          <a:p>
            <a:r>
              <a:rPr lang="en-US" dirty="0" smtClean="0"/>
              <a:t>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
Exam Review 
</vt:lpstr>
      <vt:lpstr>Exam Review</vt:lpstr>
      <vt:lpstr>Topics</vt:lpstr>
      <vt:lpstr>Additional Topics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Exam Review 
</dc:title>
  <dc:creator>David</dc:creator>
  <cp:lastModifiedBy>David</cp:lastModifiedBy>
  <cp:revision>1</cp:revision>
  <dcterms:created xsi:type="dcterms:W3CDTF">2014-10-02T13:15:43Z</dcterms:created>
  <dcterms:modified xsi:type="dcterms:W3CDTF">2014-10-02T13:20:36Z</dcterms:modified>
</cp:coreProperties>
</file>