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3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9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3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63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84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5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4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4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4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AC187-846A-434A-BB9C-7C0F157E79F1}" type="datetimeFigureOut">
              <a:rPr lang="en-US" smtClean="0"/>
              <a:t>7/18/14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87711-B856-EC43-8D02-DA16D4B8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8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s550</a:t>
            </a:r>
          </a:p>
          <a:p>
            <a:r>
              <a:rPr lang="en-US" dirty="0" smtClean="0"/>
              <a:t>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3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Satisfy the following conditions:</a:t>
            </a:r>
          </a:p>
          <a:p>
            <a:pPr lvl="1"/>
            <a:r>
              <a:rPr lang="en-US" dirty="0" smtClean="0"/>
              <a:t>Any number of readers processes can access shared data simultaneously</a:t>
            </a:r>
          </a:p>
          <a:p>
            <a:pPr lvl="1"/>
            <a:r>
              <a:rPr lang="en-US" dirty="0" smtClean="0"/>
              <a:t>If writer process has access to shared data, it has exclusive access</a:t>
            </a:r>
          </a:p>
          <a:p>
            <a:r>
              <a:rPr lang="en-US" dirty="0" smtClean="0"/>
              <a:t>Need two levels of mutual exclusion</a:t>
            </a:r>
          </a:p>
          <a:p>
            <a:pPr lvl="1"/>
            <a:r>
              <a:rPr lang="en-US" dirty="0" smtClean="0"/>
              <a:t>Individual mutually exclusive access to a shared resource</a:t>
            </a:r>
          </a:p>
          <a:p>
            <a:pPr lvl="1"/>
            <a:r>
              <a:rPr lang="en-US" dirty="0" smtClean="0"/>
              <a:t>Group exclusive access to a shared resource</a:t>
            </a:r>
          </a:p>
          <a:p>
            <a:r>
              <a:rPr lang="en-US" dirty="0" smtClean="0"/>
              <a:t>Group of readers may access shared data object simultaneously, but a writer needs exclusive access.</a:t>
            </a:r>
          </a:p>
        </p:txBody>
      </p:sp>
    </p:spTree>
    <p:extLst>
      <p:ext uri="{BB962C8B-B14F-4D97-AF65-F5344CB8AC3E}">
        <p14:creationId xmlns:p14="http://schemas.microsoft.com/office/powerpoint/2010/main" val="397283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 Priority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eaders accessing resource block writes</a:t>
            </a:r>
          </a:p>
          <a:p>
            <a:r>
              <a:rPr lang="en-US" dirty="0" smtClean="0"/>
              <a:t>Readers accessing resource initially may read if other readers are accessing the resource</a:t>
            </a:r>
          </a:p>
          <a:p>
            <a:r>
              <a:rPr lang="en-US" dirty="0"/>
              <a:t>S</a:t>
            </a:r>
            <a:r>
              <a:rPr lang="en-US" dirty="0" smtClean="0"/>
              <a:t>tarvation is possible for writers</a:t>
            </a:r>
          </a:p>
          <a:p>
            <a:r>
              <a:rPr lang="en-US" dirty="0"/>
              <a:t>W</a:t>
            </a:r>
            <a:r>
              <a:rPr lang="en-US" dirty="0" smtClean="0"/>
              <a:t>riter only has access if no readers are accessing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23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wrt.acquire</a:t>
            </a:r>
            <a:r>
              <a:rPr lang="en-US" dirty="0" smtClean="0">
                <a:latin typeface="Courier"/>
                <a:cs typeface="Courier"/>
              </a:rPr>
              <a:t>()  //Get access to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//the shared data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// Write to the shared data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// object.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wrt.release</a:t>
            </a:r>
            <a:r>
              <a:rPr lang="en-US" dirty="0" smtClean="0">
                <a:latin typeface="Courier"/>
                <a:cs typeface="Courier"/>
              </a:rPr>
              <a:t>()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75702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semaphores are needed</a:t>
            </a:r>
          </a:p>
          <a:p>
            <a:r>
              <a:rPr lang="en-US" dirty="0" smtClean="0"/>
              <a:t>Mutual exclusion (</a:t>
            </a:r>
            <a:r>
              <a:rPr lang="en-US" dirty="0" err="1" smtClean="0"/>
              <a:t>wrt</a:t>
            </a:r>
            <a:r>
              <a:rPr lang="en-US" dirty="0" smtClean="0"/>
              <a:t> semaphore) for readers only</a:t>
            </a:r>
          </a:p>
          <a:p>
            <a:r>
              <a:rPr lang="en-US" dirty="0" smtClean="0"/>
              <a:t>Mutual exclusion to protect the counter for the readers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6"/>
            <a:ext cx="8229600" cy="1143000"/>
          </a:xfrm>
        </p:spPr>
        <p:txBody>
          <a:bodyPr/>
          <a:lstStyle/>
          <a:p>
            <a:r>
              <a:rPr lang="en-US" dirty="0" smtClean="0"/>
              <a:t>Reader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18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mutex.acquire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readcount</a:t>
            </a:r>
            <a:r>
              <a:rPr lang="en-US" sz="2000" dirty="0" smtClean="0">
                <a:latin typeface="Courier"/>
                <a:cs typeface="Courier"/>
              </a:rPr>
              <a:t>++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if(</a:t>
            </a:r>
            <a:r>
              <a:rPr lang="en-US" sz="2000" dirty="0" err="1" smtClean="0">
                <a:latin typeface="Courier"/>
                <a:cs typeface="Courier"/>
              </a:rPr>
              <a:t>readcount</a:t>
            </a:r>
            <a:r>
              <a:rPr lang="en-US" sz="2000" dirty="0" smtClean="0">
                <a:latin typeface="Courier"/>
                <a:cs typeface="Courier"/>
              </a:rPr>
              <a:t> == 1)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wrt.acquire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end if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mutex.release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//read from shared data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mutex.acquire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</a:t>
            </a:r>
            <a:r>
              <a:rPr lang="en-US" sz="2000" dirty="0" err="1" smtClean="0">
                <a:latin typeface="Courier"/>
                <a:cs typeface="Courier"/>
              </a:rPr>
              <a:t>readcount</a:t>
            </a:r>
            <a:r>
              <a:rPr lang="en-US" sz="2000" dirty="0" smtClean="0">
                <a:latin typeface="Courier"/>
                <a:cs typeface="Courier"/>
              </a:rPr>
              <a:t>—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if(</a:t>
            </a:r>
            <a:r>
              <a:rPr lang="en-US" sz="2000" dirty="0" err="1" smtClean="0">
                <a:latin typeface="Courier"/>
                <a:cs typeface="Courier"/>
              </a:rPr>
              <a:t>readcount</a:t>
            </a:r>
            <a:r>
              <a:rPr lang="en-US" sz="2000" dirty="0" smtClean="0">
                <a:latin typeface="Courier"/>
                <a:cs typeface="Courier"/>
              </a:rPr>
              <a:t> == 0)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  </a:t>
            </a:r>
            <a:r>
              <a:rPr lang="en-US" sz="2000" dirty="0" err="1" smtClean="0">
                <a:latin typeface="Courier"/>
                <a:cs typeface="Courier"/>
              </a:rPr>
              <a:t>wrt.release</a:t>
            </a:r>
            <a:r>
              <a:rPr lang="en-US" sz="2000" dirty="0" smtClean="0">
                <a:latin typeface="Courier"/>
                <a:cs typeface="Courier"/>
              </a:rPr>
              <a:t>()  //Last reader releases </a:t>
            </a:r>
            <a:r>
              <a:rPr lang="en-US" sz="2000" dirty="0" err="1" smtClean="0">
                <a:latin typeface="Courier"/>
                <a:cs typeface="Courier"/>
              </a:rPr>
              <a:t>mutex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  end if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mutex.release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86402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also have writer priority, but</a:t>
            </a:r>
          </a:p>
          <a:p>
            <a:pPr lvl="1"/>
            <a:r>
              <a:rPr lang="en-US" dirty="0" smtClean="0"/>
              <a:t>Need two additional semaphores</a:t>
            </a:r>
          </a:p>
          <a:p>
            <a:pPr lvl="2"/>
            <a:r>
              <a:rPr lang="en-US" dirty="0" smtClean="0"/>
              <a:t>A shared variable for writers, or</a:t>
            </a:r>
          </a:p>
          <a:p>
            <a:pPr lvl="2"/>
            <a:r>
              <a:rPr lang="en-US" dirty="0" smtClean="0"/>
              <a:t>A priority queue as part of semaphore definition</a:t>
            </a:r>
          </a:p>
          <a:p>
            <a:r>
              <a:rPr lang="en-US" dirty="0" smtClean="0"/>
              <a:t>Giving higher priority to writers does not guarantee no new readers will be allowed access to the shared data if there is at least one writer waiting.</a:t>
            </a:r>
          </a:p>
          <a:p>
            <a:r>
              <a:rPr lang="en-US" dirty="0" smtClean="0"/>
              <a:t>Other </a:t>
            </a:r>
            <a:r>
              <a:rPr lang="en-US" smtClean="0"/>
              <a:t>(better) options </a:t>
            </a:r>
            <a:r>
              <a:rPr lang="en-US" dirty="0" smtClean="0"/>
              <a:t>exist, too.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6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Bounded-Buffer or Producer-Consumer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two or more processes</a:t>
            </a:r>
          </a:p>
          <a:p>
            <a:r>
              <a:rPr lang="en-US" dirty="0" smtClean="0"/>
              <a:t>In its simplest form we have:</a:t>
            </a:r>
          </a:p>
          <a:p>
            <a:pPr lvl="1"/>
            <a:r>
              <a:rPr lang="en-US" dirty="0" smtClean="0"/>
              <a:t>1 producer that creates data items and puts them in a buffer (a shared memory location)</a:t>
            </a:r>
          </a:p>
          <a:p>
            <a:pPr lvl="1"/>
            <a:r>
              <a:rPr lang="en-US" dirty="0" smtClean="0"/>
              <a:t>1 consumer that removes data items from the buffer and consumes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(Consumer)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      |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      V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+-------------------------------+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| X | X |   |   |   |   |   |   |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+-------------------------------+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			  	^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			  	|</a:t>
            </a:r>
          </a:p>
          <a:p>
            <a:pPr marL="0" indent="0">
              <a:buNone/>
            </a:pPr>
            <a:r>
              <a:rPr lang="ro-RO" dirty="0" smtClean="0">
                <a:latin typeface="Courier"/>
                <a:cs typeface="Courier"/>
              </a:rPr>
              <a:t>			    (Producer)	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47455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need access to the shared buffer.</a:t>
            </a:r>
          </a:p>
          <a:p>
            <a:r>
              <a:rPr lang="en-US" dirty="0" smtClean="0"/>
              <a:t>Restrictions</a:t>
            </a:r>
          </a:p>
          <a:p>
            <a:pPr lvl="1"/>
            <a:r>
              <a:rPr lang="en-US" dirty="0" smtClean="0"/>
              <a:t>Producer can't put items (X's) in the buffer when it is full</a:t>
            </a:r>
          </a:p>
          <a:p>
            <a:pPr lvl="1"/>
            <a:r>
              <a:rPr lang="en-US" dirty="0" smtClean="0"/>
              <a:t>Consumer can't remove items (X's) from the buffer when it is empty</a:t>
            </a:r>
          </a:p>
          <a:p>
            <a:pPr lvl="1"/>
            <a:r>
              <a:rPr lang="en-US" dirty="0" smtClean="0"/>
              <a:t>Operations to insert and remove data items (X's) are mutually exclusive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8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called </a:t>
            </a:r>
            <a:r>
              <a:rPr lang="en-US" i="1" dirty="0" smtClean="0"/>
              <a:t>full</a:t>
            </a:r>
            <a:r>
              <a:rPr lang="en-US" dirty="0" smtClean="0"/>
              <a:t> for the number of full slots (counting)</a:t>
            </a:r>
          </a:p>
          <a:p>
            <a:r>
              <a:rPr lang="en-US" dirty="0"/>
              <a:t>O</a:t>
            </a:r>
            <a:r>
              <a:rPr lang="en-US" dirty="0" smtClean="0"/>
              <a:t>ne called </a:t>
            </a:r>
            <a:r>
              <a:rPr lang="en-US" i="1" dirty="0" smtClean="0"/>
              <a:t>empty</a:t>
            </a:r>
            <a:r>
              <a:rPr lang="en-US" dirty="0" smtClean="0"/>
              <a:t> for the number of empty slots (counting)</a:t>
            </a:r>
          </a:p>
          <a:p>
            <a:r>
              <a:rPr lang="en-US" dirty="0" smtClean="0"/>
              <a:t>One binary semaphore </a:t>
            </a:r>
            <a:r>
              <a:rPr lang="en-US" i="1" dirty="0" smtClean="0"/>
              <a:t>s</a:t>
            </a:r>
            <a:r>
              <a:rPr lang="en-US" dirty="0" smtClean="0"/>
              <a:t> for mutual exclusion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0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while(true)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produce an item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empty.acquire</a:t>
            </a:r>
            <a:r>
              <a:rPr lang="en-US" dirty="0" smtClean="0">
                <a:latin typeface="Courier"/>
                <a:cs typeface="Courier"/>
              </a:rPr>
              <a:t>()  // Decrease the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// # of empty slots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s.acquire</a:t>
            </a:r>
            <a:r>
              <a:rPr lang="en-US" dirty="0" smtClean="0">
                <a:latin typeface="Courier"/>
                <a:cs typeface="Courier"/>
              </a:rPr>
              <a:t>()   //get the semaphore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	// put an item in the buffer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s.release</a:t>
            </a:r>
            <a:r>
              <a:rPr lang="en-US" dirty="0" smtClean="0">
                <a:latin typeface="Courier"/>
                <a:cs typeface="Courier"/>
              </a:rPr>
              <a:t>()   //release semaphore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full.release</a:t>
            </a:r>
            <a:r>
              <a:rPr lang="en-US" dirty="0" smtClean="0">
                <a:latin typeface="Courier"/>
                <a:cs typeface="Courier"/>
              </a:rPr>
              <a:t>()  // Increase the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// # of full slots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end while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72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while(true)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full.acquire</a:t>
            </a:r>
            <a:r>
              <a:rPr lang="en-US" dirty="0" smtClean="0">
                <a:latin typeface="Courier"/>
                <a:cs typeface="Courier"/>
              </a:rPr>
              <a:t>()  //decrease the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//# of full slots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s.acquire</a:t>
            </a:r>
            <a:r>
              <a:rPr lang="en-US" dirty="0" smtClean="0">
                <a:latin typeface="Courier"/>
                <a:cs typeface="Courier"/>
              </a:rPr>
              <a:t>()   //get the semaphore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		//remove an item from the buffer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s.release</a:t>
            </a:r>
            <a:r>
              <a:rPr lang="en-US" dirty="0" smtClean="0">
                <a:latin typeface="Courier"/>
                <a:cs typeface="Courier"/>
              </a:rPr>
              <a:t>()  //release the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//semaphore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empty.release</a:t>
            </a:r>
            <a:r>
              <a:rPr lang="en-US" dirty="0" smtClean="0">
                <a:latin typeface="Courier"/>
                <a:cs typeface="Courier"/>
              </a:rPr>
              <a:t>()//increase the number of empty slots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end while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2727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class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14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Readers/Writers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classic synchronization problem</a:t>
            </a:r>
          </a:p>
          <a:p>
            <a:r>
              <a:rPr lang="en-US" dirty="0" smtClean="0"/>
              <a:t>2 types of processes</a:t>
            </a:r>
          </a:p>
          <a:p>
            <a:r>
              <a:rPr lang="en-US" dirty="0" smtClean="0"/>
              <a:t>Readers - read data only</a:t>
            </a:r>
          </a:p>
          <a:p>
            <a:r>
              <a:rPr lang="en-US" dirty="0" smtClean="0"/>
              <a:t>Writers - need access to data resource to update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0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509</Words>
  <Application>Microsoft Macintosh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Producer-Consumer Problem</vt:lpstr>
      <vt:lpstr>Bounded-Buffer or Producer-Consumer Problem</vt:lpstr>
      <vt:lpstr>Example</vt:lpstr>
      <vt:lpstr>Producer-Consumer Facts</vt:lpstr>
      <vt:lpstr>Need for Semaphores</vt:lpstr>
      <vt:lpstr>Producer Pseudocode</vt:lpstr>
      <vt:lpstr>Consumer Pseudocode</vt:lpstr>
      <vt:lpstr>Producer-Consumer Demo</vt:lpstr>
      <vt:lpstr>Readers/Writers Problem</vt:lpstr>
      <vt:lpstr>Readers-Writers Problem</vt:lpstr>
      <vt:lpstr>Reader Priority Implementation</vt:lpstr>
      <vt:lpstr>Writer Pseudocode</vt:lpstr>
      <vt:lpstr>Reader Pseudocode</vt:lpstr>
      <vt:lpstr>Reader Pseudocode</vt:lpstr>
      <vt:lpstr>Writer Priority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Producer-Consumer Problem</dc:title>
  <dc:creator>David</dc:creator>
  <cp:lastModifiedBy>David</cp:lastModifiedBy>
  <cp:revision>4</cp:revision>
  <dcterms:created xsi:type="dcterms:W3CDTF">2014-07-18T19:53:36Z</dcterms:created>
  <dcterms:modified xsi:type="dcterms:W3CDTF">2014-07-18T21:31:48Z</dcterms:modified>
</cp:coreProperties>
</file>