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4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1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7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7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2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0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5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1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5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F7FF8-6285-6D4B-B301-90341B70C195}" type="datetimeFigureOut">
              <a:rPr lang="en-US" smtClean="0"/>
              <a:t>6/24/14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D24D0-7D11-D14E-95C9-E7308431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9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Load Balancing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3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will be posted</a:t>
            </a:r>
          </a:p>
          <a:p>
            <a:pPr lvl="1"/>
            <a:r>
              <a:rPr lang="en-US" dirty="0" smtClean="0"/>
              <a:t>TBA</a:t>
            </a:r>
          </a:p>
          <a:p>
            <a:r>
              <a:rPr lang="en-US" dirty="0" smtClean="0"/>
              <a:t>This project will use the client-server model and will require implementation of load balancing</a:t>
            </a:r>
          </a:p>
          <a:p>
            <a:r>
              <a:rPr lang="en-US" dirty="0" smtClean="0"/>
              <a:t>We will review square matrix multiplication as an example of load balancing</a:t>
            </a:r>
          </a:p>
        </p:txBody>
      </p:sp>
    </p:spTree>
    <p:extLst>
      <p:ext uri="{BB962C8B-B14F-4D97-AF65-F5344CB8AC3E}">
        <p14:creationId xmlns:p14="http://schemas.microsoft.com/office/powerpoint/2010/main" val="345856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decomposition and load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Parallel decomposition - how do we divide up work and do work in parallel.</a:t>
            </a:r>
          </a:p>
          <a:p>
            <a:r>
              <a:rPr lang="en-US" dirty="0" smtClean="0"/>
              <a:t>Load balancing - how do we distribute this work so that it is best divided between resources (CPUs/nodes for cluster computing)</a:t>
            </a:r>
          </a:p>
          <a:p>
            <a:r>
              <a:rPr lang="en-US" dirty="0" smtClean="0"/>
              <a:t>For addition of square matrices A and B, we could divide the work by rows and try to allocate the same number of rows to each thread or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861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we have two N by N matrices, A and B</a:t>
            </a:r>
          </a:p>
          <a:p>
            <a:r>
              <a:rPr lang="en-US" dirty="0" smtClean="0"/>
              <a:t>Assume we have K threads or processes where K &lt; N.</a:t>
            </a:r>
          </a:p>
          <a:p>
            <a:r>
              <a:rPr lang="en-US" dirty="0" smtClean="0"/>
              <a:t>We can divide up the work as follows:</a:t>
            </a:r>
          </a:p>
          <a:p>
            <a:pPr lvl="1"/>
            <a:r>
              <a:rPr lang="en-US" dirty="0" smtClean="0"/>
              <a:t>Allocate N / K rows to each process or thread and perform addition.</a:t>
            </a:r>
          </a:p>
          <a:p>
            <a:pPr lvl="1"/>
            <a:r>
              <a:rPr lang="en-US" dirty="0" smtClean="0"/>
              <a:t>Note that N / K is an integer division.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6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two 16*16 matrices A and B, divide the work between 4 threads</a:t>
            </a:r>
          </a:p>
          <a:p>
            <a:r>
              <a:rPr lang="en-US" dirty="0" smtClean="0"/>
              <a:t>So, each thread should calculate 16 / 4 = 4 rows of addition.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36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things don't divide up evenly?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Given two 1024 * 1024 matrices, divide the work between 5 threads.</a:t>
            </a:r>
          </a:p>
          <a:p>
            <a:r>
              <a:rPr lang="en-US" dirty="0" smtClean="0"/>
              <a:t>Using the previous formula, we would allocate 1024 / 5 = 204 rows to each thread to perform addition.</a:t>
            </a:r>
          </a:p>
          <a:p>
            <a:r>
              <a:rPr lang="en-US" dirty="0" smtClean="0"/>
              <a:t>But 204 * 5 = 1020.  What about the other 4 rows?</a:t>
            </a:r>
          </a:p>
          <a:p>
            <a:r>
              <a:rPr lang="en-US" dirty="0" smtClean="0"/>
              <a:t>Notice that 1024 % 5 gives the remainder.  We must allocate the rest of the work to at least one of our existing threads.</a:t>
            </a:r>
          </a:p>
          <a:p>
            <a:r>
              <a:rPr lang="en-US" dirty="0" smtClean="0"/>
              <a:t>We could try to balance the work again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Load Balancing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Finding pi</a:t>
            </a:r>
          </a:p>
          <a:p>
            <a:r>
              <a:rPr lang="en-US" dirty="0" smtClean="0"/>
              <a:t>Numerical Integration</a:t>
            </a:r>
          </a:p>
          <a:p>
            <a:r>
              <a:rPr lang="en-US" dirty="0" smtClean="0"/>
              <a:t>Particle Physics Simulations</a:t>
            </a:r>
          </a:p>
          <a:p>
            <a:r>
              <a:rPr lang="en-US" dirty="0" smtClean="0"/>
              <a:t>Computational Chemistry</a:t>
            </a:r>
          </a:p>
          <a:p>
            <a:r>
              <a:rPr lang="en-US" dirty="0" smtClean="0"/>
              <a:t>Weather</a:t>
            </a:r>
          </a:p>
          <a:p>
            <a:r>
              <a:rPr lang="en-US" dirty="0" smtClean="0"/>
              <a:t>Air Traffic Control</a:t>
            </a:r>
          </a:p>
          <a:p>
            <a:endParaRPr lang="en-US" dirty="0"/>
          </a:p>
          <a:p>
            <a:r>
              <a:rPr lang="en-US" dirty="0" smtClean="0"/>
              <a:t>Sometimes dividing work (load balancing) can be very difficult – see IEEE and </a:t>
            </a:r>
            <a:r>
              <a:rPr lang="en-US" smtClean="0"/>
              <a:t>ACM journals.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35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335</Words>
  <Application>Microsoft Macintosh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Simple Load Balancing</vt:lpstr>
      <vt:lpstr>Announcements</vt:lpstr>
      <vt:lpstr>Parallel decomposition and load balancing</vt:lpstr>
      <vt:lpstr>Example</vt:lpstr>
      <vt:lpstr>Example</vt:lpstr>
      <vt:lpstr>What if things don't divide up evenly?</vt:lpstr>
      <vt:lpstr>Other Load Balancing Problems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Load Balancing</dc:title>
  <dc:creator>David</dc:creator>
  <cp:lastModifiedBy>David</cp:lastModifiedBy>
  <cp:revision>2</cp:revision>
  <dcterms:created xsi:type="dcterms:W3CDTF">2014-06-24T18:45:57Z</dcterms:created>
  <dcterms:modified xsi:type="dcterms:W3CDTF">2014-06-24T18:56:22Z</dcterms:modified>
</cp:coreProperties>
</file>