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2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89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6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7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1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4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0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6E4D8-3CE0-F242-A903-6FABD5987E03}" type="datetimeFigureOut">
              <a:rPr lang="en-US" smtClean="0"/>
              <a:t>6/21/14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649F9-2FB0-C040-9CBE-08A88B4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POSIX Threads and Linux Processes in 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566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</a:t>
            </a:r>
            <a:r>
              <a:rPr lang="en-US" dirty="0" smtClean="0">
                <a:latin typeface="Courier"/>
                <a:cs typeface="Courier"/>
              </a:rPr>
              <a:t>fork()</a:t>
            </a:r>
            <a:r>
              <a:rPr lang="en-US" dirty="0" smtClean="0"/>
              <a:t> ?</a:t>
            </a:r>
          </a:p>
          <a:p>
            <a:pPr lvl="1"/>
            <a:r>
              <a:rPr lang="en-US" dirty="0" smtClean="0"/>
              <a:t>Not a utensil!</a:t>
            </a:r>
          </a:p>
          <a:p>
            <a:r>
              <a:rPr lang="en-US" dirty="0" smtClean="0"/>
              <a:t>The prototype for fork follows below.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pid_t</a:t>
            </a:r>
            <a:r>
              <a:rPr lang="en-US" dirty="0" smtClean="0">
                <a:latin typeface="Courier"/>
                <a:cs typeface="Courier"/>
              </a:rPr>
              <a:t> fork();</a:t>
            </a:r>
          </a:p>
          <a:p>
            <a:r>
              <a:rPr lang="en-US" dirty="0" smtClean="0"/>
              <a:t>This function creates a child process that is a duplicate of the parent process.</a:t>
            </a:r>
          </a:p>
          <a:p>
            <a:r>
              <a:rPr lang="en-US" dirty="0" smtClean="0"/>
              <a:t>The child process has it own unique process id that does not match the id of any existing process – this is how you identify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416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fork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child process does not inherit any of the locks held by the parent process (more on this in later lectures).</a:t>
            </a:r>
          </a:p>
          <a:p>
            <a:r>
              <a:rPr lang="en-US" dirty="0" smtClean="0"/>
              <a:t>Aside from that, for the most part, the child process will contain copies of all the data stored within the parent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71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value of </a:t>
            </a:r>
            <a:r>
              <a:rPr lang="en-US" dirty="0" smtClean="0">
                <a:latin typeface="Courier"/>
                <a:cs typeface="Courier"/>
              </a:rPr>
              <a:t>fork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return value of </a:t>
            </a:r>
            <a:r>
              <a:rPr lang="en-US" dirty="0" smtClean="0">
                <a:latin typeface="Courier"/>
                <a:cs typeface="Courier"/>
              </a:rPr>
              <a:t>fork()</a:t>
            </a:r>
            <a:r>
              <a:rPr lang="en-US" dirty="0" smtClean="0"/>
              <a:t> is zero in the child process whereas the parent receives a return value of the process id of the child process.</a:t>
            </a:r>
          </a:p>
          <a:p>
            <a:r>
              <a:rPr lang="en-US" dirty="0" smtClean="0"/>
              <a:t>If the </a:t>
            </a:r>
            <a:r>
              <a:rPr lang="en-US" dirty="0" smtClean="0">
                <a:latin typeface="Courier"/>
                <a:cs typeface="Courier"/>
              </a:rPr>
              <a:t>fork</a:t>
            </a:r>
            <a:r>
              <a:rPr lang="en-US" dirty="0" smtClean="0"/>
              <a:t> fails, a value of -1 is returned to the parent process and no child process is created.</a:t>
            </a:r>
          </a:p>
          <a:p>
            <a:r>
              <a:rPr lang="en-US" dirty="0" smtClean="0"/>
              <a:t>This is important because it allows for differentiation of code used by the parent and the child after calling </a:t>
            </a:r>
            <a:r>
              <a:rPr lang="en-US" dirty="0" smtClean="0">
                <a:latin typeface="Courier"/>
                <a:cs typeface="Courier"/>
              </a:rPr>
              <a:t>fork()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198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fork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 can use an if statement to decide what to do in the parent and child processes.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pid</a:t>
            </a:r>
            <a:r>
              <a:rPr lang="en-US" dirty="0" smtClean="0">
                <a:latin typeface="Courier"/>
                <a:cs typeface="Courier"/>
              </a:rPr>
              <a:t> = fork();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if(</a:t>
            </a:r>
            <a:r>
              <a:rPr lang="en-US" dirty="0" err="1" smtClean="0">
                <a:latin typeface="Courier"/>
                <a:cs typeface="Courier"/>
              </a:rPr>
              <a:t>pid</a:t>
            </a:r>
            <a:r>
              <a:rPr lang="en-US" dirty="0" smtClean="0">
                <a:latin typeface="Courier"/>
                <a:cs typeface="Courier"/>
              </a:rPr>
              <a:t> == 0)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//Do work for the child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else if(</a:t>
            </a:r>
            <a:r>
              <a:rPr lang="en-US" dirty="0" err="1" smtClean="0">
                <a:latin typeface="Courier"/>
                <a:cs typeface="Courier"/>
              </a:rPr>
              <a:t>pid</a:t>
            </a:r>
            <a:r>
              <a:rPr lang="en-US" dirty="0" smtClean="0">
                <a:latin typeface="Courier"/>
                <a:cs typeface="Courier"/>
              </a:rPr>
              <a:t> &gt; 0)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//Do work for the parent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e</a:t>
            </a:r>
            <a:r>
              <a:rPr lang="en-US" dirty="0" smtClean="0">
                <a:latin typeface="Courier"/>
                <a:cs typeface="Courier"/>
              </a:rPr>
              <a:t>lse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//The fork failed -- print an error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//message and/or quit.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14940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  <a:cs typeface="Courier"/>
              </a:rPr>
              <a:t>f</a:t>
            </a:r>
            <a:r>
              <a:rPr lang="en-US" dirty="0" smtClean="0">
                <a:latin typeface="Courier"/>
                <a:cs typeface="Courier"/>
              </a:rPr>
              <a:t>ork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 to lab 3 and the examples page of the class website for example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948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Interprocess</a:t>
            </a:r>
            <a:r>
              <a:rPr lang="en-US" dirty="0" smtClean="0"/>
              <a:t> Communication (IPC)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many cases we would like to be able to send and receive data between running processes.</a:t>
            </a:r>
          </a:p>
          <a:p>
            <a:r>
              <a:rPr lang="en-US" dirty="0" smtClean="0"/>
              <a:t>This technique is called </a:t>
            </a:r>
            <a:r>
              <a:rPr lang="en-US" dirty="0" err="1" smtClean="0"/>
              <a:t>interprocess</a:t>
            </a:r>
            <a:r>
              <a:rPr lang="en-US" dirty="0" smtClean="0"/>
              <a:t> communication (IPC).</a:t>
            </a:r>
          </a:p>
          <a:p>
            <a:r>
              <a:rPr lang="en-US" dirty="0" smtClean="0"/>
              <a:t>This can occur by several methods between processes</a:t>
            </a:r>
          </a:p>
          <a:p>
            <a:pPr lvl="1"/>
            <a:r>
              <a:rPr lang="en-US" dirty="0" smtClean="0"/>
              <a:t>Shared Memory</a:t>
            </a:r>
          </a:p>
          <a:p>
            <a:pPr lvl="1"/>
            <a:r>
              <a:rPr lang="en-US" dirty="0" smtClean="0"/>
              <a:t>Pipe</a:t>
            </a:r>
          </a:p>
          <a:p>
            <a:pPr lvl="1"/>
            <a:r>
              <a:rPr lang="en-US" dirty="0" smtClean="0"/>
              <a:t>Socket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283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Shared memory - a location within memory shared by many processes.  This could be a file.</a:t>
            </a:r>
          </a:p>
          <a:p>
            <a:r>
              <a:rPr lang="en-US" dirty="0" smtClean="0"/>
              <a:t>Pipes - a directional data channel that can be used for </a:t>
            </a:r>
            <a:r>
              <a:rPr lang="en-US" dirty="0" err="1" smtClean="0"/>
              <a:t>interprocess</a:t>
            </a:r>
            <a:r>
              <a:rPr lang="en-US" dirty="0" smtClean="0"/>
              <a:t> communication.</a:t>
            </a:r>
          </a:p>
          <a:p>
            <a:pPr lvl="1"/>
            <a:r>
              <a:rPr lang="en-US" dirty="0" smtClean="0"/>
              <a:t>Pipes do not include a network address and are typically used on a single piece of hardware.</a:t>
            </a:r>
          </a:p>
          <a:p>
            <a:r>
              <a:rPr lang="en-US" dirty="0" smtClean="0"/>
              <a:t>Sockets - in the context of IPC, data channel endpoints that can be used for </a:t>
            </a:r>
            <a:r>
              <a:rPr lang="en-US" dirty="0" err="1" smtClean="0"/>
              <a:t>interprocess</a:t>
            </a:r>
            <a:r>
              <a:rPr lang="en-US" dirty="0" smtClean="0"/>
              <a:t> communication across networks including both local and remote hardware.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903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Passing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will investigate the IPC tools on the previous slide briefly, but instead of using them directly, we will abstract away from them by using the message passing interface (MPI).</a:t>
            </a:r>
          </a:p>
          <a:p>
            <a:r>
              <a:rPr lang="en-US" dirty="0" smtClean="0"/>
              <a:t>See the example code page and lab 3 for examples of shared memory, pipes, </a:t>
            </a:r>
            <a:r>
              <a:rPr lang="en-US" smtClean="0"/>
              <a:t>and sockets.</a:t>
            </a:r>
            <a:endParaRPr lang="en-US" dirty="0" smtClean="0"/>
          </a:p>
          <a:p>
            <a:r>
              <a:rPr lang="en-US" dirty="0" smtClean="0"/>
              <a:t>The message passing interface (MPI), allows us to abstract from the use of shared memory, sockets, and pipes, which are often system specific, to use a single Open Runtime Environment (ORTE).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43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and Receiving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beginning of our investigation of MPI environment is with the </a:t>
            </a:r>
            <a:r>
              <a:rPr lang="en-US" dirty="0" err="1" smtClean="0">
                <a:latin typeface="Courier"/>
                <a:cs typeface="Courier"/>
              </a:rPr>
              <a:t>MPI_Send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MPI_Recv</a:t>
            </a:r>
            <a:r>
              <a:rPr lang="en-US" dirty="0" smtClean="0"/>
              <a:t> functions.</a:t>
            </a:r>
          </a:p>
          <a:p>
            <a:r>
              <a:rPr lang="en-US" dirty="0" err="1" smtClean="0">
                <a:latin typeface="Courier"/>
                <a:cs typeface="Courier"/>
              </a:rPr>
              <a:t>MPI_Send</a:t>
            </a:r>
            <a:r>
              <a:rPr lang="en-US" dirty="0" smtClean="0"/>
              <a:t> - a function that allows for data to be sent from one process to another across shared memory, a socket, etc., without the need for directly specifying such a tool.</a:t>
            </a:r>
          </a:p>
          <a:p>
            <a:r>
              <a:rPr lang="en-US" dirty="0" err="1" smtClean="0">
                <a:latin typeface="Courier"/>
                <a:cs typeface="Courier"/>
              </a:rPr>
              <a:t>MPI_Recv</a:t>
            </a:r>
            <a:r>
              <a:rPr lang="en-US" dirty="0" smtClean="0"/>
              <a:t> - a function that allows for the data to be received from another process in the same fashion as </a:t>
            </a:r>
            <a:r>
              <a:rPr lang="en-US" dirty="0" err="1" smtClean="0">
                <a:latin typeface="Courier"/>
                <a:cs typeface="Courier"/>
              </a:rPr>
              <a:t>MPI_Send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See the example code page of the course website for code that uses </a:t>
            </a:r>
            <a:r>
              <a:rPr lang="en-US" dirty="0" err="1" smtClean="0">
                <a:latin typeface="Courier"/>
                <a:cs typeface="Courier"/>
              </a:rPr>
              <a:t>MPI_Send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MPI_Recv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468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are units of a process that may execute in parallel (at the same time)</a:t>
            </a:r>
          </a:p>
          <a:p>
            <a:r>
              <a:rPr lang="en-US" dirty="0" smtClean="0"/>
              <a:t>They may also run concurrently (having the appearance of running at the same time).</a:t>
            </a:r>
          </a:p>
          <a:p>
            <a:r>
              <a:rPr lang="en-US" dirty="0" smtClean="0"/>
              <a:t>Threads execute portions of the same program (source code), share the same global memory, but do not share the same local memory.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95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single process can contain multiple threads.</a:t>
            </a:r>
          </a:p>
          <a:p>
            <a:r>
              <a:rPr lang="en-US" dirty="0" smtClean="0"/>
              <a:t>Each thread keeps its own stack –</a:t>
            </a:r>
            <a:r>
              <a:rPr lang="en-US" dirty="0"/>
              <a:t> </a:t>
            </a:r>
            <a:r>
              <a:rPr lang="en-US" dirty="0" smtClean="0"/>
              <a:t>its own local variables.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46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in C (POSIX)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086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a function to represent a thread</a:t>
            </a:r>
          </a:p>
          <a:p>
            <a:r>
              <a:rPr lang="en-US" dirty="0" smtClean="0"/>
              <a:t>This function must have the following format: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void * </a:t>
            </a:r>
            <a:r>
              <a:rPr lang="en-US" dirty="0" err="1" smtClean="0">
                <a:latin typeface="Courier"/>
                <a:cs typeface="Courier"/>
              </a:rPr>
              <a:t>ThreadName</a:t>
            </a:r>
            <a:r>
              <a:rPr lang="en-US" dirty="0" smtClean="0">
                <a:latin typeface="Courier"/>
                <a:cs typeface="Courier"/>
              </a:rPr>
              <a:t>(void * </a:t>
            </a:r>
            <a:r>
              <a:rPr lang="en-US" dirty="0" err="1" smtClean="0">
                <a:latin typeface="Courier"/>
                <a:cs typeface="Courier"/>
              </a:rPr>
              <a:t>threadArg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//Do thread work here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//Cause the thread to exit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pthread_exit</a:t>
            </a:r>
            <a:r>
              <a:rPr lang="en-US" dirty="0" smtClean="0">
                <a:latin typeface="Courier"/>
                <a:cs typeface="Courier"/>
              </a:rPr>
              <a:t>(NULL);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55542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Threads (</a:t>
            </a:r>
            <a:r>
              <a:rPr lang="en-US" dirty="0" err="1" smtClean="0"/>
              <a:t>pthreads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pthread_exit</a:t>
            </a:r>
            <a:r>
              <a:rPr lang="en-US" dirty="0" smtClean="0">
                <a:latin typeface="Courier"/>
                <a:cs typeface="Courier"/>
              </a:rPr>
              <a:t>(NULL) </a:t>
            </a:r>
            <a:r>
              <a:rPr lang="en-US" dirty="0" smtClean="0"/>
              <a:t>terminates the calling thread.</a:t>
            </a:r>
          </a:p>
          <a:p>
            <a:r>
              <a:rPr lang="en-US" dirty="0"/>
              <a:t>E</a:t>
            </a:r>
            <a:r>
              <a:rPr lang="en-US" dirty="0" smtClean="0"/>
              <a:t>ven though a void pointer is supposed to be returned, there is no explicit return statement within the thread function.</a:t>
            </a:r>
          </a:p>
          <a:p>
            <a:r>
              <a:rPr lang="en-US" dirty="0" smtClean="0"/>
              <a:t>This function actually provides its return value through the </a:t>
            </a:r>
            <a:r>
              <a:rPr lang="en-US" dirty="0" err="1" smtClean="0">
                <a:latin typeface="Courier"/>
                <a:cs typeface="Courier"/>
              </a:rPr>
              <a:t>pthread_exit</a:t>
            </a:r>
            <a:r>
              <a:rPr lang="en-US" dirty="0" smtClean="0"/>
              <a:t> function.</a:t>
            </a:r>
          </a:p>
          <a:p>
            <a:r>
              <a:rPr lang="en-US" dirty="0" smtClean="0"/>
              <a:t>Here, </a:t>
            </a:r>
            <a:r>
              <a:rPr lang="en-US" dirty="0" smtClean="0">
                <a:latin typeface="Courier"/>
                <a:cs typeface="Courier"/>
              </a:rPr>
              <a:t>NULL</a:t>
            </a:r>
            <a:r>
              <a:rPr lang="en-US" dirty="0" smtClean="0"/>
              <a:t> is the return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7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pthread_create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pthread_create</a:t>
            </a:r>
            <a:r>
              <a:rPr lang="en-US" dirty="0" smtClean="0"/>
              <a:t> does the following: it t</a:t>
            </a:r>
            <a:r>
              <a:rPr lang="en-US" dirty="0" smtClean="0"/>
              <a:t>akes </a:t>
            </a:r>
            <a:endParaRPr lang="en-US" dirty="0" smtClean="0"/>
          </a:p>
          <a:p>
            <a:r>
              <a:rPr lang="en-US" dirty="0" smtClean="0"/>
              <a:t>1) the address of the variable where a the identifier of the of the thread will be stored,</a:t>
            </a:r>
          </a:p>
          <a:p>
            <a:r>
              <a:rPr lang="en-US" dirty="0" smtClean="0"/>
              <a:t>2) the thread attributes,</a:t>
            </a:r>
          </a:p>
          <a:p>
            <a:r>
              <a:rPr lang="en-US" dirty="0" smtClean="0"/>
              <a:t>3) the name of the function containing the code for the thread, and </a:t>
            </a:r>
          </a:p>
          <a:p>
            <a:r>
              <a:rPr lang="en-US" dirty="0" smtClean="0"/>
              <a:t>4) the parameter passed into the thread as arguments.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2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pthread_create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prototype for this function follows: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pthread_create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pthread_t</a:t>
            </a:r>
            <a:r>
              <a:rPr lang="en-US" dirty="0" smtClean="0">
                <a:latin typeface="Courier"/>
                <a:cs typeface="Courier"/>
              </a:rPr>
              <a:t> * thread,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const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pthread_attr_t</a:t>
            </a:r>
            <a:r>
              <a:rPr lang="en-US" dirty="0" smtClean="0">
                <a:latin typeface="Courier"/>
                <a:cs typeface="Courier"/>
              </a:rPr>
              <a:t> * </a:t>
            </a:r>
            <a:r>
              <a:rPr lang="en-US" dirty="0" err="1" smtClean="0">
                <a:latin typeface="Courier"/>
                <a:cs typeface="Courier"/>
              </a:rPr>
              <a:t>attr</a:t>
            </a:r>
            <a:r>
              <a:rPr lang="en-US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void * (*</a:t>
            </a:r>
            <a:r>
              <a:rPr lang="en-US" dirty="0" err="1" smtClean="0">
                <a:latin typeface="Courier"/>
                <a:cs typeface="Courier"/>
              </a:rPr>
              <a:t>start_routine</a:t>
            </a:r>
            <a:r>
              <a:rPr lang="en-US" dirty="0" smtClean="0">
                <a:latin typeface="Courier"/>
                <a:cs typeface="Courier"/>
              </a:rPr>
              <a:t>) (void *), 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void * </a:t>
            </a:r>
            <a:r>
              <a:rPr lang="en-US" dirty="0" err="1" smtClean="0">
                <a:latin typeface="Courier"/>
                <a:cs typeface="Courier"/>
              </a:rPr>
              <a:t>arg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/>
          </a:p>
          <a:p>
            <a:r>
              <a:rPr lang="en-US" dirty="0" smtClean="0"/>
              <a:t>The function then creates the thread, stores its identifier in the variable thread, starts the thread using </a:t>
            </a:r>
            <a:r>
              <a:rPr lang="en-US" dirty="0" err="1" smtClean="0">
                <a:latin typeface="Courier"/>
                <a:cs typeface="Courier"/>
              </a:rPr>
              <a:t>start_routine</a:t>
            </a:r>
            <a:r>
              <a:rPr lang="en-US" dirty="0" smtClean="0"/>
              <a:t>, and passes in</a:t>
            </a:r>
            <a:r>
              <a:rPr lang="en-US" dirty="0"/>
              <a:t> </a:t>
            </a:r>
            <a:r>
              <a:rPr lang="en-US" dirty="0" smtClean="0"/>
              <a:t>the argument </a:t>
            </a:r>
            <a:r>
              <a:rPr lang="en-US" dirty="0" smtClean="0">
                <a:latin typeface="Courier"/>
                <a:cs typeface="Courier"/>
              </a:rPr>
              <a:t>arg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See "</a:t>
            </a:r>
            <a:r>
              <a:rPr lang="en-US" dirty="0" smtClean="0">
                <a:latin typeface="Courier"/>
                <a:cs typeface="Courier"/>
              </a:rPr>
              <a:t>man </a:t>
            </a:r>
            <a:r>
              <a:rPr lang="en-US" dirty="0" err="1" smtClean="0">
                <a:latin typeface="Courier"/>
                <a:cs typeface="Courier"/>
              </a:rPr>
              <a:t>pthread_create</a:t>
            </a:r>
            <a:r>
              <a:rPr lang="en-US" dirty="0" smtClean="0"/>
              <a:t>" on </a:t>
            </a:r>
            <a:r>
              <a:rPr lang="en-US" dirty="0" err="1" smtClean="0"/>
              <a:t>Littlefe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85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pthread_exit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a thread to exit.</a:t>
            </a:r>
          </a:p>
          <a:p>
            <a:r>
              <a:rPr lang="en-US" dirty="0" smtClean="0"/>
              <a:t>See "</a:t>
            </a:r>
            <a:r>
              <a:rPr lang="en-US" dirty="0" smtClean="0">
                <a:latin typeface="Courier"/>
                <a:cs typeface="Courier"/>
              </a:rPr>
              <a:t>man </a:t>
            </a:r>
            <a:r>
              <a:rPr lang="en-US" dirty="0" err="1" smtClean="0">
                <a:latin typeface="Courier"/>
                <a:cs typeface="Courier"/>
              </a:rPr>
              <a:t>pthread_exit</a:t>
            </a:r>
            <a:r>
              <a:rPr lang="en-US" dirty="0" smtClean="0"/>
              <a:t>" for more info.</a:t>
            </a:r>
          </a:p>
          <a:p>
            <a:r>
              <a:rPr lang="en-US" dirty="0" smtClean="0"/>
              <a:t>Especially for information about returning parameter values.</a:t>
            </a:r>
          </a:p>
        </p:txBody>
      </p:sp>
    </p:spTree>
    <p:extLst>
      <p:ext uri="{BB962C8B-B14F-4D97-AF65-F5344CB8AC3E}">
        <p14:creationId xmlns:p14="http://schemas.microsoft.com/office/powerpoint/2010/main" val="1287101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pthread_t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pthread_t</a:t>
            </a:r>
            <a:r>
              <a:rPr lang="en-US" dirty="0" smtClean="0"/>
              <a:t> is the </a:t>
            </a:r>
            <a:r>
              <a:rPr lang="en-US" dirty="0" err="1" smtClean="0"/>
              <a:t>pthread</a:t>
            </a:r>
            <a:r>
              <a:rPr lang="en-US" dirty="0" smtClean="0"/>
              <a:t> type.</a:t>
            </a:r>
          </a:p>
          <a:p>
            <a:r>
              <a:rPr lang="en-US" dirty="0" smtClean="0"/>
              <a:t>This type can store a unique identifier to a thread.</a:t>
            </a:r>
          </a:p>
          <a:p>
            <a:r>
              <a:rPr lang="en-US" dirty="0" smtClean="0"/>
              <a:t>Note that thread ids are only guaranteed to be unique within a single process as threads are specific to a process.</a:t>
            </a:r>
          </a:p>
          <a:p>
            <a:r>
              <a:rPr lang="en-US" dirty="0" smtClean="0"/>
              <a:t>This means that you should not attempt to pass a pointer to a thread to a process different from the one in which the thread was created.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26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2529</TotalTime>
  <Words>974</Words>
  <Application>Microsoft Macintosh PowerPoint</Application>
  <PresentationFormat>On-screen Show (4:3)</PresentationFormat>
  <Paragraphs>100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POSIX Threads and Linux Processes in C</vt:lpstr>
      <vt:lpstr>Threads</vt:lpstr>
      <vt:lpstr>Threads</vt:lpstr>
      <vt:lpstr>Threads in C (POSIX)</vt:lpstr>
      <vt:lpstr>POSIX Threads (pthreads)</vt:lpstr>
      <vt:lpstr>pthread_create</vt:lpstr>
      <vt:lpstr>pthread_create</vt:lpstr>
      <vt:lpstr>pthread_exit</vt:lpstr>
      <vt:lpstr>pthread_t</vt:lpstr>
      <vt:lpstr>Processes</vt:lpstr>
      <vt:lpstr>fork</vt:lpstr>
      <vt:lpstr>Return value of fork</vt:lpstr>
      <vt:lpstr>fork example</vt:lpstr>
      <vt:lpstr>fork example</vt:lpstr>
      <vt:lpstr>Interprocess Communication (IPC)</vt:lpstr>
      <vt:lpstr>IPC Methods</vt:lpstr>
      <vt:lpstr>Message Passing Interface</vt:lpstr>
      <vt:lpstr>Sending and Receiving Messages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Threads</dc:title>
  <dc:creator>David</dc:creator>
  <cp:lastModifiedBy>David</cp:lastModifiedBy>
  <cp:revision>4</cp:revision>
  <dcterms:created xsi:type="dcterms:W3CDTF">2014-06-21T19:47:07Z</dcterms:created>
  <dcterms:modified xsi:type="dcterms:W3CDTF">2014-06-23T13:56:30Z</dcterms:modified>
</cp:coreProperties>
</file>