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59" r:id="rId7"/>
    <p:sldId id="263" r:id="rId8"/>
    <p:sldId id="264" r:id="rId9"/>
    <p:sldId id="26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4BE5-8D44-9A49-BA06-6B71EE39EB2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03D4-5CAD-CC4E-BD46-2B25B35A7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0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4BE5-8D44-9A49-BA06-6B71EE39EB2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03D4-5CAD-CC4E-BD46-2B25B35A7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7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4BE5-8D44-9A49-BA06-6B71EE39EB2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03D4-5CAD-CC4E-BD46-2B25B35A7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86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4BE5-8D44-9A49-BA06-6B71EE39EB2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03D4-5CAD-CC4E-BD46-2B25B35A7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2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4BE5-8D44-9A49-BA06-6B71EE39EB2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03D4-5CAD-CC4E-BD46-2B25B35A7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4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4BE5-8D44-9A49-BA06-6B71EE39EB2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03D4-5CAD-CC4E-BD46-2B25B35A7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40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4BE5-8D44-9A49-BA06-6B71EE39EB2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03D4-5CAD-CC4E-BD46-2B25B35A7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49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4BE5-8D44-9A49-BA06-6B71EE39EB2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03D4-5CAD-CC4E-BD46-2B25B35A7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11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4BE5-8D44-9A49-BA06-6B71EE39EB2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03D4-5CAD-CC4E-BD46-2B25B35A7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028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4BE5-8D44-9A49-BA06-6B71EE39EB2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03D4-5CAD-CC4E-BD46-2B25B35A7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67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4BE5-8D44-9A49-BA06-6B71EE39EB2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03D4-5CAD-CC4E-BD46-2B25B35A7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65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4BE5-8D44-9A49-BA06-6B71EE39EB2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003D4-5CAD-CC4E-BD46-2B25B35A7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50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Non-Blocking I/O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CS550</a:t>
            </a:r>
          </a:p>
          <a:p>
            <a:r>
              <a:rPr lang="en-US" dirty="0" smtClean="0"/>
              <a:t>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244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the non-blocking I/O examples from the course webpage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08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Continued discussion of semaphores from the previous lecture notes, as necessary.</a:t>
            </a:r>
          </a:p>
          <a:p>
            <a:r>
              <a:rPr lang="en-US" dirty="0" smtClean="0"/>
              <a:t>MPI Types</a:t>
            </a:r>
          </a:p>
          <a:p>
            <a:r>
              <a:rPr lang="en-US" dirty="0" smtClean="0"/>
              <a:t>What is non-blocking I/O?</a:t>
            </a:r>
          </a:p>
          <a:p>
            <a:r>
              <a:rPr lang="en-US" dirty="0" smtClean="0"/>
              <a:t>Review of </a:t>
            </a:r>
            <a:r>
              <a:rPr lang="en-US" dirty="0" err="1" smtClean="0">
                <a:latin typeface="Courier"/>
                <a:cs typeface="Courier"/>
              </a:rPr>
              <a:t>MPI_Irecv</a:t>
            </a:r>
            <a:r>
              <a:rPr lang="en-US" dirty="0" smtClean="0"/>
              <a:t> and </a:t>
            </a:r>
            <a:r>
              <a:rPr lang="en-US" dirty="0" err="1" smtClean="0">
                <a:latin typeface="Courier"/>
                <a:cs typeface="Courier"/>
              </a:rPr>
              <a:t>MPI_Isend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Example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315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MPI_CHAR		MPI_LONG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MPI_SHORT		MPI_FLOAT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MPI_INT			MPI_DOUBLE</a:t>
            </a:r>
          </a:p>
          <a:p>
            <a:endParaRPr lang="en-US" dirty="0" smtClean="0"/>
          </a:p>
          <a:p>
            <a:r>
              <a:rPr lang="en-US" dirty="0" smtClean="0"/>
              <a:t>Many other types exist</a:t>
            </a:r>
          </a:p>
          <a:p>
            <a:r>
              <a:rPr lang="en-US" dirty="0" smtClean="0"/>
              <a:t>These types are analogous to C primitive </a:t>
            </a:r>
            <a:r>
              <a:rPr lang="en-US" dirty="0" smtClean="0"/>
              <a:t>types</a:t>
            </a:r>
          </a:p>
          <a:p>
            <a:r>
              <a:rPr lang="en-US" dirty="0" smtClean="0"/>
              <a:t>See the MPI Reference Manual for more examples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393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blocking I/O, when a message is sent, a </a:t>
            </a:r>
            <a:r>
              <a:rPr lang="en-US" dirty="0" smtClean="0"/>
              <a:t>process </a:t>
            </a:r>
            <a:r>
              <a:rPr lang="en-US" dirty="0" smtClean="0"/>
              <a:t>waits until it has acknowledgement that the message has been received before it can continue processing.</a:t>
            </a:r>
          </a:p>
          <a:p>
            <a:r>
              <a:rPr lang="en-US" dirty="0" smtClean="0"/>
              <a:t>Similarly, when a message is requested (a receive method/function is called) the program waits until the message has been received before continuing processing.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522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 I/O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 Process1                   Process2</a:t>
            </a:r>
          </a:p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+------------+ 1.send </a:t>
            </a:r>
            <a:r>
              <a:rPr lang="en-US" sz="2600" dirty="0" err="1" smtClean="0">
                <a:latin typeface="Courier"/>
                <a:cs typeface="Courier"/>
              </a:rPr>
              <a:t>msg</a:t>
            </a:r>
            <a:r>
              <a:rPr lang="en-US" sz="2600" dirty="0" smtClean="0">
                <a:latin typeface="Courier"/>
                <a:cs typeface="Courier"/>
              </a:rPr>
              <a:t> +------------+</a:t>
            </a:r>
          </a:p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|</a:t>
            </a:r>
            <a:r>
              <a:rPr lang="en-US" sz="2600" dirty="0" err="1" smtClean="0">
                <a:latin typeface="Courier"/>
                <a:cs typeface="Courier"/>
              </a:rPr>
              <a:t>MPI_Send</a:t>
            </a:r>
            <a:r>
              <a:rPr lang="en-US" sz="2600" dirty="0" smtClean="0">
                <a:latin typeface="Courier"/>
                <a:cs typeface="Courier"/>
              </a:rPr>
              <a:t>    | --------&gt;  |</a:t>
            </a:r>
            <a:r>
              <a:rPr lang="en-US" sz="2600" dirty="0" err="1" smtClean="0">
                <a:latin typeface="Courier"/>
                <a:cs typeface="Courier"/>
              </a:rPr>
              <a:t>MPI_Recv</a:t>
            </a:r>
            <a:r>
              <a:rPr lang="en-US" sz="2600" dirty="0" smtClean="0">
                <a:latin typeface="Courier"/>
                <a:cs typeface="Courier"/>
              </a:rPr>
              <a:t>    |</a:t>
            </a:r>
          </a:p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|wait for </a:t>
            </a:r>
            <a:r>
              <a:rPr lang="en-US" sz="2600" dirty="0" err="1" smtClean="0">
                <a:latin typeface="Courier"/>
                <a:cs typeface="Courier"/>
              </a:rPr>
              <a:t>ack</a:t>
            </a:r>
            <a:r>
              <a:rPr lang="en-US" sz="2600" dirty="0" smtClean="0">
                <a:latin typeface="Courier"/>
                <a:cs typeface="Courier"/>
              </a:rPr>
              <a:t>|            |wait for </a:t>
            </a:r>
            <a:r>
              <a:rPr lang="en-US" sz="2600" dirty="0" err="1" smtClean="0">
                <a:latin typeface="Courier"/>
                <a:cs typeface="Courier"/>
              </a:rPr>
              <a:t>msg</a:t>
            </a:r>
            <a:r>
              <a:rPr lang="en-US" sz="2600" dirty="0" smtClean="0">
                <a:latin typeface="Courier"/>
                <a:cs typeface="Courier"/>
              </a:rPr>
              <a:t>|</a:t>
            </a:r>
          </a:p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|</a:t>
            </a:r>
            <a:r>
              <a:rPr lang="en-US" sz="2600" dirty="0" err="1" smtClean="0">
                <a:latin typeface="Courier"/>
                <a:cs typeface="Courier"/>
              </a:rPr>
              <a:t>ack</a:t>
            </a:r>
            <a:r>
              <a:rPr lang="en-US" sz="2600" dirty="0" smtClean="0">
                <a:latin typeface="Courier"/>
                <a:cs typeface="Courier"/>
              </a:rPr>
              <a:t> received| </a:t>
            </a:r>
            <a:r>
              <a:rPr lang="en-US" sz="2600" dirty="0" smtClean="0">
                <a:latin typeface="Courier"/>
                <a:cs typeface="Courier"/>
                <a:sym typeface="Wingdings"/>
              </a:rPr>
              <a:t>&lt;--------  |</a:t>
            </a:r>
            <a:r>
              <a:rPr lang="en-US" sz="2600" dirty="0" err="1" smtClean="0">
                <a:latin typeface="Courier"/>
                <a:cs typeface="Courier"/>
                <a:sym typeface="Wingdings"/>
              </a:rPr>
              <a:t>ack</a:t>
            </a:r>
            <a:r>
              <a:rPr lang="en-US" sz="2600" dirty="0" smtClean="0">
                <a:latin typeface="Courier"/>
                <a:cs typeface="Courier"/>
                <a:sym typeface="Wingdings"/>
              </a:rPr>
              <a:t> receipt |</a:t>
            </a:r>
          </a:p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|3b.continue | 2.send </a:t>
            </a:r>
            <a:r>
              <a:rPr lang="en-US" sz="2600" dirty="0" err="1" smtClean="0">
                <a:latin typeface="Courier"/>
                <a:cs typeface="Courier"/>
              </a:rPr>
              <a:t>ack</a:t>
            </a:r>
            <a:r>
              <a:rPr lang="en-US" sz="2600" dirty="0" smtClean="0">
                <a:latin typeface="Courier"/>
                <a:cs typeface="Courier"/>
              </a:rPr>
              <a:t> |3a.continue |</a:t>
            </a:r>
          </a:p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+------------+            +------------+</a:t>
            </a:r>
            <a:endParaRPr lang="en-US" sz="2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343564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Non-Blocking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Non-blocking I/O allows for messages to be sent or requested for receipt without waiting for an acknowledgement that the message has been received.</a:t>
            </a:r>
          </a:p>
          <a:p>
            <a:r>
              <a:rPr lang="en-US" dirty="0" smtClean="0"/>
              <a:t>This means that programs may continue processing immediately after sending a message or after requesting that a message be received.</a:t>
            </a:r>
          </a:p>
        </p:txBody>
      </p:sp>
    </p:spTree>
    <p:extLst>
      <p:ext uri="{BB962C8B-B14F-4D97-AF65-F5344CB8AC3E}">
        <p14:creationId xmlns:p14="http://schemas.microsoft.com/office/powerpoint/2010/main" val="3565366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Non-Blocking I/O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Process1                   Process2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+------------+ 1.send </a:t>
            </a:r>
            <a:r>
              <a:rPr lang="en-US" dirty="0" err="1">
                <a:latin typeface="Courier"/>
                <a:cs typeface="Courier"/>
              </a:rPr>
              <a:t>msg</a:t>
            </a:r>
            <a:r>
              <a:rPr lang="en-US" dirty="0">
                <a:latin typeface="Courier"/>
                <a:cs typeface="Courier"/>
              </a:rPr>
              <a:t> +-----------</a:t>
            </a:r>
            <a:r>
              <a:rPr lang="en-US" dirty="0" smtClean="0">
                <a:latin typeface="Courier"/>
                <a:cs typeface="Courier"/>
              </a:rPr>
              <a:t>--+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|</a:t>
            </a:r>
            <a:r>
              <a:rPr lang="en-US" dirty="0" err="1" smtClean="0">
                <a:latin typeface="Courier"/>
                <a:cs typeface="Courier"/>
              </a:rPr>
              <a:t>MPI_Isend</a:t>
            </a:r>
            <a:r>
              <a:rPr lang="en-US" dirty="0" smtClean="0">
                <a:latin typeface="Courier"/>
                <a:cs typeface="Courier"/>
              </a:rPr>
              <a:t>   | </a:t>
            </a:r>
            <a:r>
              <a:rPr lang="en-US" dirty="0">
                <a:latin typeface="Courier"/>
                <a:cs typeface="Courier"/>
              </a:rPr>
              <a:t>--------&gt; </a:t>
            </a:r>
            <a:r>
              <a:rPr lang="en-US" dirty="0" smtClean="0">
                <a:latin typeface="Courier"/>
                <a:cs typeface="Courier"/>
              </a:rPr>
              <a:t> |</a:t>
            </a:r>
            <a:r>
              <a:rPr lang="en-US" dirty="0" err="1" smtClean="0">
                <a:latin typeface="Courier"/>
                <a:cs typeface="Courier"/>
              </a:rPr>
              <a:t>MPI_Irecv</a:t>
            </a:r>
            <a:r>
              <a:rPr lang="en-US" dirty="0" smtClean="0">
                <a:latin typeface="Courier"/>
                <a:cs typeface="Courier"/>
              </a:rPr>
              <a:t>    |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|2a.continue |            |2b.continue  |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          |            </a:t>
            </a:r>
            <a:r>
              <a:rPr lang="en-US" dirty="0" smtClean="0">
                <a:latin typeface="Courier"/>
                <a:cs typeface="Courier"/>
                <a:sym typeface="Wingdings"/>
              </a:rPr>
              <a:t>|3. Do WORK   |</a:t>
            </a:r>
            <a:endParaRPr lang="en-US" dirty="0">
              <a:latin typeface="Courier"/>
              <a:cs typeface="Courier"/>
              <a:sym typeface="Wingdings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          </a:t>
            </a:r>
            <a:r>
              <a:rPr lang="en-US" dirty="0">
                <a:latin typeface="Courier"/>
                <a:cs typeface="Courier"/>
              </a:rPr>
              <a:t>| </a:t>
            </a:r>
            <a:r>
              <a:rPr lang="en-US" dirty="0" smtClean="0">
                <a:latin typeface="Courier"/>
                <a:cs typeface="Courier"/>
              </a:rPr>
              <a:t>           |</a:t>
            </a:r>
            <a:r>
              <a:rPr lang="en-US" dirty="0" err="1" smtClean="0">
                <a:latin typeface="Courier"/>
                <a:cs typeface="Courier"/>
              </a:rPr>
              <a:t>MPI_Wait</a:t>
            </a:r>
            <a:r>
              <a:rPr lang="en-US" dirty="0" smtClean="0">
                <a:latin typeface="Courier"/>
                <a:cs typeface="Courier"/>
              </a:rPr>
              <a:t>     |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|            |            </a:t>
            </a:r>
            <a:r>
              <a:rPr lang="en-US" dirty="0" smtClean="0">
                <a:latin typeface="Courier"/>
                <a:cs typeface="Courier"/>
              </a:rPr>
              <a:t>|4.wait on </a:t>
            </a:r>
            <a:r>
              <a:rPr lang="en-US" dirty="0" err="1" smtClean="0">
                <a:latin typeface="Courier"/>
                <a:cs typeface="Courier"/>
              </a:rPr>
              <a:t>msg</a:t>
            </a:r>
            <a:r>
              <a:rPr lang="en-US" dirty="0" smtClean="0">
                <a:latin typeface="Courier"/>
                <a:cs typeface="Courier"/>
              </a:rPr>
              <a:t>|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|            |            </a:t>
            </a:r>
            <a:r>
              <a:rPr lang="en-US" dirty="0" smtClean="0">
                <a:latin typeface="Courier"/>
                <a:cs typeface="Courier"/>
              </a:rPr>
              <a:t>|5.work </a:t>
            </a:r>
            <a:r>
              <a:rPr lang="en-US" dirty="0">
                <a:latin typeface="Courier"/>
                <a:cs typeface="Courier"/>
              </a:rPr>
              <a:t>on </a:t>
            </a:r>
            <a:r>
              <a:rPr lang="en-US" dirty="0" err="1">
                <a:latin typeface="Courier"/>
                <a:cs typeface="Courier"/>
              </a:rPr>
              <a:t>msg</a:t>
            </a:r>
            <a:r>
              <a:rPr lang="en-US" dirty="0" smtClean="0">
                <a:latin typeface="Courier"/>
                <a:cs typeface="Courier"/>
              </a:rPr>
              <a:t>|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+------------+            +-----------</a:t>
            </a:r>
            <a:r>
              <a:rPr lang="en-US" dirty="0" smtClean="0">
                <a:latin typeface="Courier"/>
                <a:cs typeface="Courier"/>
              </a:rPr>
              <a:t>--+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332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Non-Blocking I/O 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Process1                   Process2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+------------+ </a:t>
            </a:r>
            <a:r>
              <a:rPr lang="en-US" dirty="0" smtClean="0">
                <a:latin typeface="Courier"/>
                <a:cs typeface="Courier"/>
              </a:rPr>
              <a:t>           +</a:t>
            </a:r>
            <a:r>
              <a:rPr lang="en-US" dirty="0">
                <a:latin typeface="Courier"/>
                <a:cs typeface="Courier"/>
              </a:rPr>
              <a:t>-----------</a:t>
            </a:r>
            <a:r>
              <a:rPr lang="en-US" dirty="0" smtClean="0">
                <a:latin typeface="Courier"/>
                <a:cs typeface="Courier"/>
              </a:rPr>
              <a:t>--+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          |            |</a:t>
            </a:r>
            <a:r>
              <a:rPr lang="en-US" dirty="0" err="1" smtClean="0">
                <a:latin typeface="Courier"/>
                <a:cs typeface="Courier"/>
              </a:rPr>
              <a:t>MPI_Irecv</a:t>
            </a:r>
            <a:r>
              <a:rPr lang="en-US" dirty="0" smtClean="0">
                <a:latin typeface="Courier"/>
                <a:cs typeface="Courier"/>
              </a:rPr>
              <a:t>    |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|1a.Do WORK  |            |1b.continue  |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          |            </a:t>
            </a:r>
            <a:r>
              <a:rPr lang="en-US" dirty="0" smtClean="0">
                <a:latin typeface="Courier"/>
                <a:cs typeface="Courier"/>
                <a:sym typeface="Wingdings"/>
              </a:rPr>
              <a:t>|2. Do WORK   |</a:t>
            </a:r>
            <a:endParaRPr lang="en-US" dirty="0">
              <a:latin typeface="Courier"/>
              <a:cs typeface="Courier"/>
              <a:sym typeface="Wingdings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          </a:t>
            </a:r>
            <a:r>
              <a:rPr lang="en-US" dirty="0">
                <a:latin typeface="Courier"/>
                <a:cs typeface="Courier"/>
              </a:rPr>
              <a:t>| </a:t>
            </a:r>
            <a:r>
              <a:rPr lang="en-US" dirty="0" smtClean="0">
                <a:latin typeface="Courier"/>
                <a:cs typeface="Courier"/>
              </a:rPr>
              <a:t>           |</a:t>
            </a:r>
            <a:r>
              <a:rPr lang="en-US" dirty="0" err="1" smtClean="0">
                <a:latin typeface="Courier"/>
                <a:cs typeface="Courier"/>
              </a:rPr>
              <a:t>MPI_Wait</a:t>
            </a:r>
            <a:r>
              <a:rPr lang="en-US" dirty="0" smtClean="0">
                <a:latin typeface="Courier"/>
                <a:cs typeface="Courier"/>
              </a:rPr>
              <a:t>     |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| </a:t>
            </a:r>
            <a:r>
              <a:rPr lang="en-US" dirty="0" err="1" smtClean="0">
                <a:latin typeface="Courier"/>
                <a:cs typeface="Courier"/>
              </a:rPr>
              <a:t>MPI_Isend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| 5</a:t>
            </a:r>
            <a:r>
              <a:rPr lang="en-US" dirty="0" smtClean="0">
                <a:latin typeface="Courier"/>
                <a:cs typeface="Courier"/>
              </a:rPr>
              <a:t>.send </a:t>
            </a:r>
            <a:r>
              <a:rPr lang="en-US" dirty="0" err="1">
                <a:latin typeface="Courier"/>
                <a:cs typeface="Courier"/>
              </a:rPr>
              <a:t>msg</a:t>
            </a:r>
            <a:r>
              <a:rPr lang="en-US" dirty="0" smtClean="0">
                <a:latin typeface="Courier"/>
                <a:cs typeface="Courier"/>
              </a:rPr>
              <a:t> |4.wait on </a:t>
            </a:r>
            <a:r>
              <a:rPr lang="en-US" dirty="0" err="1" smtClean="0">
                <a:latin typeface="Courier"/>
                <a:cs typeface="Courier"/>
              </a:rPr>
              <a:t>msg</a:t>
            </a:r>
            <a:r>
              <a:rPr lang="en-US" dirty="0" smtClean="0">
                <a:latin typeface="Courier"/>
                <a:cs typeface="Courier"/>
              </a:rPr>
              <a:t>|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|            | --------&gt;</a:t>
            </a:r>
            <a:r>
              <a:rPr lang="en-US" dirty="0" smtClean="0">
                <a:latin typeface="Courier"/>
                <a:cs typeface="Courier"/>
              </a:rPr>
              <a:t>  |6.work </a:t>
            </a:r>
            <a:r>
              <a:rPr lang="en-US" dirty="0">
                <a:latin typeface="Courier"/>
                <a:cs typeface="Courier"/>
              </a:rPr>
              <a:t>on </a:t>
            </a:r>
            <a:r>
              <a:rPr lang="en-US" dirty="0" err="1">
                <a:latin typeface="Courier"/>
                <a:cs typeface="Courier"/>
              </a:rPr>
              <a:t>msg</a:t>
            </a:r>
            <a:r>
              <a:rPr lang="en-US" dirty="0" smtClean="0">
                <a:latin typeface="Courier"/>
                <a:cs typeface="Courier"/>
              </a:rPr>
              <a:t>|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+------------+            +-----------</a:t>
            </a:r>
            <a:r>
              <a:rPr lang="en-US" dirty="0" smtClean="0">
                <a:latin typeface="Courier"/>
                <a:cs typeface="Courier"/>
              </a:rPr>
              <a:t>--+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2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Non-blocking I/O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MPI_Get_count</a:t>
            </a:r>
            <a:r>
              <a:rPr lang="en-US" dirty="0" smtClean="0"/>
              <a:t> – used to determine the length of a received message</a:t>
            </a:r>
          </a:p>
          <a:p>
            <a:r>
              <a:rPr lang="en-US" dirty="0" err="1" smtClean="0">
                <a:latin typeface="Courier"/>
                <a:cs typeface="Courier"/>
              </a:rPr>
              <a:t>MPI_Irecv</a:t>
            </a:r>
            <a:r>
              <a:rPr lang="en-US" dirty="0" smtClean="0"/>
              <a:t> – non-blocking receive</a:t>
            </a:r>
          </a:p>
          <a:p>
            <a:r>
              <a:rPr lang="en-US" dirty="0" err="1" smtClean="0">
                <a:latin typeface="Courier"/>
                <a:cs typeface="Courier"/>
              </a:rPr>
              <a:t>MPI_Isend</a:t>
            </a:r>
            <a:r>
              <a:rPr lang="en-US" dirty="0" smtClean="0"/>
              <a:t> – non-blocking send</a:t>
            </a:r>
          </a:p>
          <a:p>
            <a:r>
              <a:rPr lang="en-US" dirty="0" err="1" smtClean="0">
                <a:latin typeface="Courier"/>
                <a:cs typeface="Courier"/>
              </a:rPr>
              <a:t>MPI_Wait</a:t>
            </a:r>
            <a:r>
              <a:rPr lang="en-US" dirty="0" smtClean="0"/>
              <a:t> – waits for one message to be received after performing a non-blocking send.</a:t>
            </a:r>
          </a:p>
          <a:p>
            <a:r>
              <a:rPr lang="en-US" dirty="0" err="1" smtClean="0">
                <a:latin typeface="Courier"/>
                <a:cs typeface="Courier"/>
              </a:rPr>
              <a:t>MPI_Waitall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/>
              <a:t>– waits for all specified messages (e.g. a list of messages) to be received.</a:t>
            </a:r>
          </a:p>
          <a:p>
            <a:r>
              <a:rPr lang="en-US" dirty="0" err="1" smtClean="0">
                <a:latin typeface="Courier"/>
                <a:cs typeface="Courier"/>
              </a:rPr>
              <a:t>MPI_Wait_some</a:t>
            </a:r>
            <a:r>
              <a:rPr lang="en-US" dirty="0" smtClean="0"/>
              <a:t> – waits for at least one message out of a list of messages to be received, then continues 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534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8839</TotalTime>
  <Words>636</Words>
  <Application>Microsoft Macintosh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Non-Blocking I/O</vt:lpstr>
      <vt:lpstr>Outline</vt:lpstr>
      <vt:lpstr>MPI Types</vt:lpstr>
      <vt:lpstr>Blocking I/O</vt:lpstr>
      <vt:lpstr>Blocking I/O Example</vt:lpstr>
      <vt:lpstr>Non-Blocking I/O</vt:lpstr>
      <vt:lpstr>Non-Blocking I/O Example</vt:lpstr>
      <vt:lpstr>Non-Blocking I/O Example 2</vt:lpstr>
      <vt:lpstr>MPI Non-blocking I/O Functions</vt:lpstr>
      <vt:lpstr>Example Code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Non-Blocking I/O</dc:title>
  <dc:creator>David</dc:creator>
  <cp:lastModifiedBy>David</cp:lastModifiedBy>
  <cp:revision>7</cp:revision>
  <dcterms:created xsi:type="dcterms:W3CDTF">2014-06-29T03:30:27Z</dcterms:created>
  <dcterms:modified xsi:type="dcterms:W3CDTF">2014-09-26T16:26:52Z</dcterms:modified>
</cp:coreProperties>
</file>