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7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216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C1E8F-6638-4166-9C71-60056DC1CE2B}" type="datetimeFigureOut">
              <a:rPr lang="en-US" smtClean="0"/>
              <a:t>4/15/15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860A5-A73E-4901-97DC-9D144D34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8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</a:t>
            </a:r>
            <a:r>
              <a:rPr lang="en-US" smtClean="0"/>
              <a:t>the </a:t>
            </a:r>
            <a:r>
              <a:rPr lang="en-US" smtClean="0"/>
              <a:t>Patterson </a:t>
            </a:r>
            <a:r>
              <a:rPr lang="en-US" dirty="0" smtClean="0"/>
              <a:t>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pPr lvl="0"/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Finite state machines - sequential logic function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Consists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of a set of inputs and outputs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Contains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 next state function that maps the current state and inputs	to a new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state Output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will discuss synchronous state machines for JLS	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State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changes are made with the clock cycle	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Only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change is made on the clock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edge</a:t>
            </a:r>
          </a:p>
          <a:p>
            <a:pPr lvl="0"/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Let's investigate controlling a traffic light	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See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class website for an example of the traffic light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Moore Machine</a:t>
            </a:r>
            <a:endParaRPr lang="en-US" altLang="en-US" sz="800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080653"/>
            <a:ext cx="11027391" cy="4987638"/>
          </a:xfrm>
        </p:spPr>
        <p:txBody>
          <a:bodyPr>
            <a:no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Our output function will be restricted to depend upon the current state (this is a Moore	machine)	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Notice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that this means we would need a memory if we were to implement this using	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logic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gates.	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logic for a Moore state machine (including those in JLS) consists of both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inputs and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outputs	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Notice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that we can form equations for a state machine, but it is easier to draw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diagram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.	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In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 state machine, circles (often with a name) are used to represent states.			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circle contained within another circle represents a possible final or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ending state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  <a:endParaRPr lang="en-US" altLang="en-US" sz="24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8974" y="195125"/>
            <a:ext cx="5627698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Contd..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0087" y="1011957"/>
            <a:ext cx="112113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 Unicode MS" panose="020B0604020202020204" pitchFamily="34" charset="-128"/>
              </a:rPr>
              <a:t>Lines directed from one state to another with an arrow on one end of each line </a:t>
            </a:r>
            <a:r>
              <a:rPr lang="en-US" altLang="en-US" sz="3200" dirty="0" smtClean="0">
                <a:latin typeface="Arial Unicode MS" panose="020B0604020202020204" pitchFamily="34" charset="-128"/>
              </a:rPr>
              <a:t>represent </a:t>
            </a:r>
            <a:r>
              <a:rPr lang="en-US" altLang="en-US" sz="3200" dirty="0">
                <a:latin typeface="Arial Unicode MS" panose="020B0604020202020204" pitchFamily="34" charset="-128"/>
              </a:rPr>
              <a:t>transitions from one state to another.		</a:t>
            </a:r>
            <a:endParaRPr lang="en-US" altLang="en-US" sz="3200" dirty="0" smtClean="0">
              <a:latin typeface="Arial Unicode MS" panose="020B0604020202020204" pitchFamily="34" charset="-128"/>
            </a:endParaRPr>
          </a:p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Arial Unicode MS" panose="020B0604020202020204" pitchFamily="34" charset="-128"/>
              </a:rPr>
              <a:t>For </a:t>
            </a:r>
            <a:r>
              <a:rPr lang="en-US" altLang="en-US" sz="3200" dirty="0">
                <a:latin typeface="Arial Unicode MS" panose="020B0604020202020204" pitchFamily="34" charset="-128"/>
              </a:rPr>
              <a:t>a finite state machine, there must be deterministic transitions from one state	</a:t>
            </a:r>
            <a:r>
              <a:rPr lang="en-US" altLang="en-US" sz="3200" dirty="0" smtClean="0">
                <a:latin typeface="Arial Unicode MS" panose="020B0604020202020204" pitchFamily="34" charset="-128"/>
              </a:rPr>
              <a:t> to </a:t>
            </a:r>
            <a:r>
              <a:rPr lang="en-US" altLang="en-US" sz="3200" dirty="0">
                <a:latin typeface="Arial Unicode MS" panose="020B0604020202020204" pitchFamily="34" charset="-128"/>
              </a:rPr>
              <a:t>another. </a:t>
            </a:r>
            <a:r>
              <a:rPr lang="en-US" altLang="en-US" sz="3200" dirty="0" smtClean="0">
                <a:latin typeface="Arial Unicode MS" panose="020B0604020202020204" pitchFamily="34" charset="-128"/>
              </a:rPr>
              <a:t>That </a:t>
            </a:r>
            <a:r>
              <a:rPr lang="en-US" altLang="en-US" sz="3200" dirty="0">
                <a:latin typeface="Arial Unicode MS" panose="020B0604020202020204" pitchFamily="34" charset="-128"/>
              </a:rPr>
              <a:t>is, a transition may not be </a:t>
            </a:r>
            <a:r>
              <a:rPr lang="en-US" altLang="en-US" sz="3200" dirty="0" smtClean="0">
                <a:latin typeface="Arial Unicode MS" panose="020B0604020202020204" pitchFamily="34" charset="-128"/>
              </a:rPr>
              <a:t>ambiguous.</a:t>
            </a:r>
          </a:p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Arial Unicode MS" panose="020B0604020202020204" pitchFamily="34" charset="-128"/>
              </a:rPr>
              <a:t>There </a:t>
            </a:r>
            <a:r>
              <a:rPr lang="en-US" altLang="en-US" sz="3200" dirty="0">
                <a:latin typeface="Arial Unicode MS" panose="020B0604020202020204" pitchFamily="34" charset="-128"/>
              </a:rPr>
              <a:t>exist other FSMs called Mealy machines wherein the output function can </a:t>
            </a:r>
            <a:r>
              <a:rPr lang="en-US" altLang="en-US" sz="3200" dirty="0" smtClean="0">
                <a:latin typeface="Arial Unicode MS" panose="020B0604020202020204" pitchFamily="34" charset="-128"/>
              </a:rPr>
              <a:t>depend upon </a:t>
            </a:r>
            <a:r>
              <a:rPr lang="en-US" altLang="en-US" sz="3200" dirty="0">
                <a:latin typeface="Arial Unicode MS" panose="020B0604020202020204" pitchFamily="34" charset="-128"/>
              </a:rPr>
              <a:t>the current state and the input. </a:t>
            </a:r>
            <a:r>
              <a:rPr lang="en-US" altLang="en-US" sz="3200" dirty="0" smtClean="0">
                <a:latin typeface="Arial Unicode MS" panose="020B0604020202020204" pitchFamily="34" charset="-128"/>
              </a:rPr>
              <a:t>We </a:t>
            </a:r>
            <a:r>
              <a:rPr lang="en-US" altLang="en-US" sz="3200" dirty="0">
                <a:latin typeface="Arial Unicode MS" panose="020B0604020202020204" pitchFamily="34" charset="-128"/>
              </a:rPr>
              <a:t>will not investigate Mealy machines.</a:t>
            </a:r>
            <a:endParaRPr lang="en-US" altLang="en-US" sz="2400" dirty="0" smtClean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Traffic Signal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921432"/>
            <a:ext cx="1147156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Consider a North-South / East-West set of traffic lights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Let's look at only the red and green lights.		</a:t>
            </a: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Let's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also assume that there is a sensor that indicates there is a car at any of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given lights </a:t>
            </a: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If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sensor for any of the given lights is true, it gives the vehicles in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that direction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opportunity to move.		</a:t>
            </a: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We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can assume that both E/W sensors are linked and both N/S sensors are linked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such that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only one of the pair needs to be active for both directions to be green at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same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time.		</a:t>
            </a: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We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will ignore turns for the purposes of our lights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We can then get by with two states.  One for E/W and one for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N/S. We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need outputs for each state.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Assume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that a state's output is true if that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state is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active.</a:t>
            </a:r>
          </a:p>
        </p:txBody>
      </p:sp>
    </p:spTree>
    <p:extLst>
      <p:ext uri="{BB962C8B-B14F-4D97-AF65-F5344CB8AC3E}">
        <p14:creationId xmlns:p14="http://schemas.microsoft.com/office/powerpoint/2010/main" val="297319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879" y="175862"/>
            <a:ext cx="6046231" cy="378505"/>
          </a:xfrm>
        </p:spPr>
        <p:txBody>
          <a:bodyPr>
            <a:normAutofit fontScale="90000"/>
          </a:bodyPr>
          <a:lstStyle/>
          <a:p>
            <a:r>
              <a:rPr lang="en-US" dirty="0"/>
              <a:t>Traffic Signal Example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560035" y="838652"/>
            <a:ext cx="1106212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 truth table follows:		</a:t>
            </a:r>
            <a:endParaRPr lang="en-US" altLang="en-US" sz="36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E/W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Sensor </a:t>
            </a:r>
            <a:r>
              <a:rPr lang="en-US" altLang="en-US" dirty="0" smtClean="0">
                <a:solidFill>
                  <a:srgbClr val="FF0000"/>
                </a:solidFill>
                <a:latin typeface="Arial Unicode MS" panose="020B0604020202020204" pitchFamily="34" charset="-128"/>
                <a:sym typeface="Wingdings" panose="05000000000000000000" pitchFamily="2" charset="2"/>
              </a:rPr>
              <a:t>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N/S Sensor </a:t>
            </a:r>
            <a:r>
              <a:rPr lang="en-US" altLang="en-US" dirty="0">
                <a:solidFill>
                  <a:srgbClr val="FF0000"/>
                </a:solidFill>
                <a:latin typeface="Arial Unicode MS" panose="020B0604020202020204" pitchFamily="34" charset="-128"/>
                <a:sym typeface="Wingdings" panose="05000000000000000000" pitchFamily="2" charset="2"/>
              </a:rPr>
              <a:t>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E/W Out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Arial Unicode MS" panose="020B0604020202020204" pitchFamily="34" charset="-128"/>
                <a:sym typeface="Wingdings" panose="05000000000000000000" pitchFamily="2" charset="2"/>
              </a:rPr>
              <a:t>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 N/S Out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Arial Unicode MS" panose="020B0604020202020204" pitchFamily="34" charset="-128"/>
                <a:sym typeface="Wingdings" panose="05000000000000000000" pitchFamily="2" charset="2"/>
              </a:rPr>
              <a:t>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Current State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Arial Unicode MS" panose="020B0604020202020204" pitchFamily="34" charset="-128"/>
                <a:sym typeface="Wingdings" panose="05000000000000000000" pitchFamily="2" charset="2"/>
              </a:rPr>
              <a:t>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Next 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State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----------------------------------------------------------------------------------------------------------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          	0        		1         	0          	0            	0                     	0           	0        		0         	1          	1            	1                     	1           	0        		1         	0          	0            	0                     	0           	1        		0         	1          	1            	1                     	1           	0        		0         	1          	1            	0                     	0           	1        		1        	 	0          	0            	1                     	1           	1        		1         	0          	0            	1                     	1           	1        		0         	1          	1            	0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Arial Unicode MS" panose="020B0604020202020204" pitchFamily="34" charset="-128"/>
              </a:rPr>
              <a:t>Notice that with a traffic light the current state must be retained as memory if </a:t>
            </a:r>
            <a:endParaRPr lang="en-US" altLang="en-US" sz="2400" dirty="0" smtClean="0"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latin typeface="Arial Unicode MS" panose="020B0604020202020204" pitchFamily="34" charset="-128"/>
              </a:rPr>
              <a:t>if </a:t>
            </a:r>
            <a:r>
              <a:rPr lang="en-US" altLang="en-US" sz="2400" dirty="0">
                <a:latin typeface="Arial Unicode MS" panose="020B0604020202020204" pitchFamily="34" charset="-128"/>
              </a:rPr>
              <a:t>this were to be implemented as a circuit.</a:t>
            </a:r>
          </a:p>
        </p:txBody>
      </p:sp>
    </p:spTree>
    <p:extLst>
      <p:ext uri="{BB962C8B-B14F-4D97-AF65-F5344CB8AC3E}">
        <p14:creationId xmlns:p14="http://schemas.microsoft.com/office/powerpoint/2010/main" val="182497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112</Words>
  <Application>Microsoft Macintosh PowerPoint</Application>
  <PresentationFormat>Custom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Computer Organization</vt:lpstr>
      <vt:lpstr>Finite State Machines</vt:lpstr>
      <vt:lpstr>Moore Machine</vt:lpstr>
      <vt:lpstr>Contd..</vt:lpstr>
      <vt:lpstr>Traffic Signal Example</vt:lpstr>
      <vt:lpstr>Traffic Signal Example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260</cp:revision>
  <dcterms:created xsi:type="dcterms:W3CDTF">2015-01-19T21:38:56Z</dcterms:created>
  <dcterms:modified xsi:type="dcterms:W3CDTF">2015-04-15T12:01:08Z</dcterms:modified>
</cp:coreProperties>
</file>