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7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592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C1E8F-6638-4166-9C71-60056DC1CE2B}" type="datetimeFigureOut">
              <a:rPr lang="en-US" smtClean="0"/>
              <a:t>4/15/15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860A5-A73E-4901-97DC-9D144D34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8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860A5-A73E-4901-97DC-9D144D34C8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4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4/15/15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Finishing Flip Flops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Last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we looked at the D-Latch and investigated how it prevents an RS-latch 	from entering a state in which both set and reset are true.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also investigated both gate and component based diagrams of the D-Latch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More Flip Flops</a:t>
            </a:r>
            <a:endParaRPr lang="en-US" altLang="en-US" sz="8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Ideally we would like storage devices such as registers to become active with the	rising edge of a clock signal.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Computers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run on a system clock that utilizes a constant frequency.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Given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 constant frequency such as 1 GHz, the period of the clock signal is known.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For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1 GHz (one cycle/second) the period is 1 ns (one nanosecond per cycle).	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real system clock provides an on signal for a portion of the clock period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and an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off signal for the remainder of the period.</a:t>
            </a:r>
            <a:endParaRPr lang="en-US" altLang="en-US" sz="28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8974" y="195125"/>
            <a:ext cx="5627698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Gates based Flip Flops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0087" y="1011957"/>
            <a:ext cx="1121133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 Unicode MS" panose="020B0604020202020204" pitchFamily="34" charset="-128"/>
              </a:rPr>
              <a:t>Ideally we would like to allow for enough time for data to be written to registers	and for stored data to propagate from registers to a CPU component such as the	ALU.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To </a:t>
            </a:r>
            <a:r>
              <a:rPr lang="en-US" altLang="en-US" sz="2800" dirty="0">
                <a:latin typeface="Arial Unicode MS" panose="020B0604020202020204" pitchFamily="34" charset="-128"/>
              </a:rPr>
              <a:t>accomplish this, we need exact control of when the value stored in a </a:t>
            </a:r>
            <a:r>
              <a:rPr lang="en-US" altLang="en-US" sz="2800" dirty="0" smtClean="0">
                <a:latin typeface="Arial Unicode MS" panose="020B0604020202020204" pitchFamily="34" charset="-128"/>
              </a:rPr>
              <a:t>register may </a:t>
            </a:r>
            <a:r>
              <a:rPr lang="en-US" altLang="en-US" sz="2800" dirty="0">
                <a:latin typeface="Arial Unicode MS" panose="020B0604020202020204" pitchFamily="34" charset="-128"/>
              </a:rPr>
              <a:t>be changed.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This </a:t>
            </a:r>
            <a:r>
              <a:rPr lang="en-US" altLang="en-US" sz="2800" dirty="0">
                <a:latin typeface="Arial Unicode MS" panose="020B0604020202020204" pitchFamily="34" charset="-128"/>
              </a:rPr>
              <a:t>could be accomplished using an impulse with a level triggered register, but	providing an impulse based clock may limit some other features of the CPU.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Instead</a:t>
            </a:r>
            <a:r>
              <a:rPr lang="en-US" altLang="en-US" sz="2800" dirty="0">
                <a:latin typeface="Arial Unicode MS" panose="020B0604020202020204" pitchFamily="34" charset="-128"/>
              </a:rPr>
              <a:t>, we will develop an "edge-triggered" flip flop.  That is, a flip flop 	whose value can only be changed on either the rising or falling edge of the clock.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To </a:t>
            </a:r>
            <a:r>
              <a:rPr lang="en-US" altLang="en-US" sz="2800" dirty="0">
                <a:latin typeface="Arial Unicode MS" panose="020B0604020202020204" pitchFamily="34" charset="-128"/>
              </a:rPr>
              <a:t>do so, we need more logic gates before our RS-Latch.</a:t>
            </a:r>
            <a:endParaRPr lang="en-US" altLang="en-US" sz="2000" dirty="0" smtClean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Gates Based Flip Flops..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921432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Essentially we need gates that provide an instant open and close for the data 	signal to enter when the clock rises or falls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won't go into the exact details of how this works.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It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is sufficient for you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to understand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signal for D is only recognized when the Edge Triggered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Flip Flop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sees either the rising edge of the clock or the falling edge.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This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provides us with an exact time at which we know the data stored in a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register can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be changed.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 use the rest of the time to allow the signal to travel to an adder or 	another component.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Examples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of the component and gate based flip flops are provided on the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examples page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of the class website.</a:t>
            </a:r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879" y="175862"/>
            <a:ext cx="604623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Bit Shifting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838652"/>
            <a:ext cx="11062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Bit shifting is simply moving data stored in a register to the right or left </a:t>
            </a: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and replacing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lost data.	</a:t>
            </a:r>
            <a:endParaRPr lang="en-US" altLang="en-US" sz="3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its most simple form, empty bit locations are replaced with either all one's </a:t>
            </a: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or all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zeroes.	</a:t>
            </a:r>
            <a:endParaRPr lang="en-US" altLang="en-US" sz="3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Bits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may be shifted to the left or right.	</a:t>
            </a:r>
            <a:endParaRPr lang="en-US" altLang="en-US" sz="3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To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perform a shift right logical (</a:t>
            </a:r>
            <a:r>
              <a:rPr lang="en-US" altLang="en-US" sz="36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srl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in assembly, and &gt;&gt; in C/Java) we will look </a:t>
            </a: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at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 example.	</a:t>
            </a:r>
            <a:endParaRPr lang="en-US" altLang="en-US" sz="3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we are given an 8 bit value: </a:t>
            </a:r>
            <a:r>
              <a:rPr lang="en-US" altLang="en-US" sz="3600" dirty="0">
                <a:solidFill>
                  <a:srgbClr val="FF0000"/>
                </a:solidFill>
                <a:latin typeface="Arial Unicode MS" panose="020B0604020202020204" pitchFamily="34" charset="-128"/>
              </a:rPr>
              <a:t>01100101	</a:t>
            </a:r>
            <a:endParaRPr lang="en-US" altLang="en-US" sz="36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Shifting </a:t>
            </a:r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to the right by one bit provides the following result:</a:t>
            </a:r>
            <a:r>
              <a:rPr lang="en-US" altLang="en-US" sz="36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00110010</a:t>
            </a:r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Bit Shifting..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1200064"/>
            <a:ext cx="11062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We can control the number of bits by which we shift as well.  We could shift a 	binary value to the left by 3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bit.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For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example, shifting </a:t>
            </a: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10011001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to the left by 3 bits provides the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following result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:	</a:t>
            </a: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11001000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shift left logical is represented as "</a:t>
            </a:r>
            <a:r>
              <a:rPr lang="en-US" altLang="en-US" sz="32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sll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" in assembly and &lt;&lt; in C/Java.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3816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Multiplication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1200064"/>
            <a:ext cx="110621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 example of binary multiplication is provided below.     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1100 </a:t>
            </a: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(12d)    </a:t>
            </a:r>
            <a:endParaRPr lang="en-US" altLang="en-US" sz="3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	*</a:t>
            </a: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1011 (11d)   </a:t>
            </a:r>
            <a:endParaRPr lang="en-US" altLang="en-US" sz="3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	---------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       1100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     1100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   0000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+</a:t>
            </a: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1100 </a:t>
            </a:r>
            <a:endParaRPr lang="en-US" altLang="en-US" sz="3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-----------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10000100 </a:t>
            </a:r>
            <a:r>
              <a:rPr lang="en-US" altLang="en-US" sz="3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= 128d + 4d = 132d</a:t>
            </a:r>
            <a:endParaRPr lang="en-US" altLang="en-US" sz="2800" dirty="0">
              <a:solidFill>
                <a:srgbClr val="FF0000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9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Binary Multiplication..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1014869"/>
            <a:ext cx="11062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Notice that the result is computed by bit shifting the first multiplicand to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left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based upon the location of each one in the second multiplicand and adding	the result.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Additionally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notice that shifting by one bit to the left effectively multiplies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by two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and shifting by one bit to the right effectively divides by two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Next </a:t>
            </a: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we will look at finite state machines.	</a:t>
            </a:r>
            <a:endParaRPr lang="en-US" altLang="en-US" sz="2800" i="1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 </a:t>
            </a: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a finite state machine (FSM):		</a:t>
            </a:r>
            <a:endParaRPr lang="en-US" altLang="en-US" sz="2800" i="1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States </a:t>
            </a: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are represented by circles;		</a:t>
            </a:r>
            <a:endParaRPr lang="en-US" altLang="en-US" sz="2800" i="1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ending state is represented by a circle within a circle; </a:t>
            </a:r>
            <a:r>
              <a:rPr lang="en-US" altLang="en-US" sz="2800" i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and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i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Transitions </a:t>
            </a:r>
            <a:r>
              <a:rPr lang="en-US" altLang="en-US" sz="2800" i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between states are represented by arrows.</a:t>
            </a:r>
            <a:endParaRPr lang="en-US" altLang="en-US" sz="2400" i="1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24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171</Words>
  <Application>Microsoft Macintosh PowerPoint</Application>
  <PresentationFormat>Custom</PresentationFormat>
  <Paragraphs>58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Computer Organization</vt:lpstr>
      <vt:lpstr>Review</vt:lpstr>
      <vt:lpstr>More Flip Flops</vt:lpstr>
      <vt:lpstr>Gates based Flip Flops</vt:lpstr>
      <vt:lpstr>Gates Based Flip Flops..</vt:lpstr>
      <vt:lpstr>Bit Shifting</vt:lpstr>
      <vt:lpstr>Bit Shifting..</vt:lpstr>
      <vt:lpstr>Binary Multiplication</vt:lpstr>
      <vt:lpstr>Binary Multiplication..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256</cp:revision>
  <dcterms:created xsi:type="dcterms:W3CDTF">2015-01-19T21:38:56Z</dcterms:created>
  <dcterms:modified xsi:type="dcterms:W3CDTF">2015-04-15T12:00:56Z</dcterms:modified>
</cp:coreProperties>
</file>