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824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We continued review of the JLS files for adders using logic gates as provided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on the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examples page.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Adders</a:t>
            </a:r>
            <a:endParaRPr lang="en-US" altLang="en-US" sz="8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Notice that the adder itself is a modular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component. We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abstract upon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concept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of an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adder, considering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it to be a black box, since we already know how	to implement the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logic. The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diagram below is an example of such an abstraction.	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+----------------+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-|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A  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C_O   	|-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|          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|       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-|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B  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 Out    	|-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 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 |         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|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-| </a:t>
            </a:r>
            <a:r>
              <a:rPr lang="en-US" altLang="en-US" sz="2400" dirty="0">
                <a:solidFill>
                  <a:srgbClr val="FF0000"/>
                </a:solidFill>
                <a:latin typeface="Arial Unicode MS" panose="020B0604020202020204" pitchFamily="34" charset="-128"/>
              </a:rPr>
              <a:t>C_I      </a:t>
            </a: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	|         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+----------------+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So, in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diagram above, we have our inputs A,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B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C_In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 our outputs C_O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and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Out.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pretend that the box contains the logic to implement a one-bit adder.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974" y="195125"/>
            <a:ext cx="5627698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0087" y="815187"/>
            <a:ext cx="112113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Notice </a:t>
            </a:r>
            <a:r>
              <a:rPr lang="en-US" altLang="en-US" sz="2800" dirty="0">
                <a:latin typeface="Arial Unicode MS" panose="020B0604020202020204" pitchFamily="34" charset="-128"/>
              </a:rPr>
              <a:t>that we may join two adders together by providing the carry out of 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the first </a:t>
            </a:r>
            <a:r>
              <a:rPr lang="en-US" altLang="en-US" sz="2800" dirty="0">
                <a:latin typeface="Arial Unicode MS" panose="020B0604020202020204" pitchFamily="34" charset="-128"/>
              </a:rPr>
              <a:t>as the carry in for the second.  Doing so provides a two bit adder 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that produces </a:t>
            </a:r>
            <a:r>
              <a:rPr lang="en-US" altLang="en-US" sz="2800" dirty="0">
                <a:latin typeface="Arial Unicode MS" panose="020B0604020202020204" pitchFamily="34" charset="-128"/>
              </a:rPr>
              <a:t>outputs Out1, Out2, and C_O_2 from inputs A1, A2, B1, and B2.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Additionally</a:t>
            </a:r>
            <a:r>
              <a:rPr lang="en-US" altLang="en-US" sz="2800" dirty="0">
                <a:latin typeface="Arial Unicode MS" panose="020B0604020202020204" pitchFamily="34" charset="-128"/>
              </a:rPr>
              <a:t>, notice that joining two adders providing the carry out, C_O_1 from	the first adder as the carry in to the second adder, C_I_2, provides for a 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two-bit </a:t>
            </a:r>
            <a:r>
              <a:rPr lang="en-US" altLang="en-US" sz="2800" dirty="0">
                <a:latin typeface="Arial Unicode MS" panose="020B0604020202020204" pitchFamily="34" charset="-128"/>
              </a:rPr>
              <a:t>adder as shown on the example page of the class website.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For </a:t>
            </a:r>
            <a:r>
              <a:rPr lang="en-US" altLang="en-US" sz="2800" dirty="0">
                <a:latin typeface="Arial Unicode MS" panose="020B0604020202020204" pitchFamily="34" charset="-128"/>
              </a:rPr>
              <a:t>an adder, the least significant bit always takes a carry-in of zero.	</a:t>
            </a:r>
            <a:endParaRPr lang="en-US" altLang="en-US" sz="2800" dirty="0" smtClean="0"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 Unicode MS" panose="020B0604020202020204" pitchFamily="34" charset="-128"/>
              </a:rPr>
              <a:t>Notice </a:t>
            </a:r>
            <a:r>
              <a:rPr lang="en-US" altLang="en-US" sz="2800" dirty="0">
                <a:latin typeface="Arial Unicode MS" panose="020B0604020202020204" pitchFamily="34" charset="-128"/>
              </a:rPr>
              <a:t>that an adder provides one of the key features necessary for our CPU 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- addition </a:t>
            </a:r>
            <a:r>
              <a:rPr lang="en-US" altLang="en-US" sz="2800" dirty="0">
                <a:latin typeface="Arial Unicode MS" panose="020B0604020202020204" pitchFamily="34" charset="-128"/>
              </a:rPr>
              <a:t>(i.e. part of the ALU</a:t>
            </a:r>
            <a:r>
              <a:rPr lang="en-US" altLang="en-US" sz="2800" dirty="0" smtClean="0">
                <a:latin typeface="Arial Unicode MS" panose="020B0604020202020204" pitchFamily="34" charset="-12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RS-Latches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407738"/>
            <a:ext cx="114715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An example of a reset-set or RS latch is provided on the examples page of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class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website.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An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RS latch provides the capability to store one bit and provide an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output.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This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latch consists of two NOR (not or) gates.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One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gate has an input R, that when true resets the value stored in the latch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to zero.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other gate has an input S, that when true sets the value stored in the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latch to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one.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354149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RS Latches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035" y="1095892"/>
            <a:ext cx="11062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outputs of the gates are the stored value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Q, which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output from the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gate having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 as an input, and the inverse of the stored value ~Q, which is output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from the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gate having S as an input.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outputs are fed back as inputs into the pair of NOR gates.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Q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fed into the same gate as S.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~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Q is fed into the same gate as R.	</a:t>
            </a:r>
            <a:endParaRPr lang="en-US" altLang="en-US" sz="32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Next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we will look at the various states of the RS Latch.</a:t>
            </a:r>
            <a:endParaRPr lang="en-US" altLang="en-US" sz="3200" dirty="0">
              <a:solidFill>
                <a:srgbClr val="FF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198</Words>
  <Application>Microsoft Macintosh PowerPoint</Application>
  <PresentationFormat>Custom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Computer Organization</vt:lpstr>
      <vt:lpstr>Review</vt:lpstr>
      <vt:lpstr>Adders</vt:lpstr>
      <vt:lpstr>Adders</vt:lpstr>
      <vt:lpstr>RS-Latches</vt:lpstr>
      <vt:lpstr>RS Latches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238</cp:revision>
  <dcterms:created xsi:type="dcterms:W3CDTF">2015-01-19T21:38:56Z</dcterms:created>
  <dcterms:modified xsi:type="dcterms:W3CDTF">2015-04-06T10:59:59Z</dcterms:modified>
</cp:coreProperties>
</file>