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824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</a:t>
            </a:r>
            <a:r>
              <a:rPr lang="en-US" smtClean="0"/>
              <a:t>the </a:t>
            </a:r>
            <a:r>
              <a:rPr lang="en-US" smtClean="0"/>
              <a:t>Patterson </a:t>
            </a:r>
            <a:r>
              <a:rPr lang="en-US" dirty="0" smtClean="0"/>
              <a:t>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pPr lvl="0"/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We continued review of the JLS files for adders using logic gates as provided </a:t>
            </a: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on the </a:t>
            </a:r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examples page.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Adders</a:t>
            </a:r>
            <a:endParaRPr lang="en-US" altLang="en-US" sz="80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080653"/>
            <a:ext cx="11027391" cy="4987638"/>
          </a:xfrm>
        </p:spPr>
        <p:txBody>
          <a:bodyPr>
            <a:no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Notice that the adder itself is a modular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component. We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can abstract upon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concept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of an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adder, considering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it to be a black box, since we already know how	to implement the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logic. The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diagram below is an example of such an abstraction.	 </a:t>
            </a:r>
            <a:endParaRPr lang="en-US" altLang="en-US" sz="24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+----------------+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-|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A   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 C_O   	|-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|           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	|       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-|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B   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 Out    	|-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 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 |         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|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	</a:t>
            </a:r>
            <a:endParaRPr lang="en-US" altLang="en-US" sz="2400" dirty="0" smtClean="0">
              <a:solidFill>
                <a:srgbClr val="FF0000"/>
              </a:solidFill>
              <a:latin typeface="Arial Unicode MS" panose="020B0604020202020204" pitchFamily="34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-| </a:t>
            </a:r>
            <a:r>
              <a:rPr lang="en-US" altLang="en-US" sz="2400" dirty="0">
                <a:solidFill>
                  <a:srgbClr val="FF0000"/>
                </a:solidFill>
                <a:latin typeface="Arial Unicode MS" panose="020B0604020202020204" pitchFamily="34" charset="-128"/>
              </a:rPr>
              <a:t>C_I      </a:t>
            </a: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	|         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0000"/>
                </a:solidFill>
                <a:latin typeface="Arial Unicode MS" panose="020B0604020202020204" pitchFamily="34" charset="-128"/>
              </a:rPr>
              <a:t>+----------------+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So, in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diagram above, we have our inputs A,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B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and 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C_In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and our outputs C_O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and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Out. </a:t>
            </a:r>
            <a:r>
              <a:rPr lang="en-US" altLang="en-US" sz="24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We </a:t>
            </a:r>
            <a:r>
              <a:rPr lang="en-US" altLang="en-US" sz="2400" dirty="0">
                <a:solidFill>
                  <a:srgbClr val="000000"/>
                </a:solidFill>
                <a:latin typeface="Arial Unicode MS" panose="020B0604020202020204" pitchFamily="34" charset="-128"/>
              </a:rPr>
              <a:t>pretend that the box contains the logic to implement a one-bit adder.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8974" y="195125"/>
            <a:ext cx="5627698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0087" y="815187"/>
            <a:ext cx="112113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 Unicode MS" panose="020B0604020202020204" pitchFamily="34" charset="-128"/>
              </a:rPr>
              <a:t>Notice </a:t>
            </a:r>
            <a:r>
              <a:rPr lang="en-US" altLang="en-US" sz="2800" dirty="0">
                <a:latin typeface="Arial Unicode MS" panose="020B0604020202020204" pitchFamily="34" charset="-128"/>
              </a:rPr>
              <a:t>that we may join two adders together by providing the carry out of </a:t>
            </a:r>
            <a:r>
              <a:rPr lang="en-US" altLang="en-US" sz="2800" dirty="0" smtClean="0">
                <a:latin typeface="Arial Unicode MS" panose="020B0604020202020204" pitchFamily="34" charset="-128"/>
              </a:rPr>
              <a:t>the first </a:t>
            </a:r>
            <a:r>
              <a:rPr lang="en-US" altLang="en-US" sz="2800" dirty="0">
                <a:latin typeface="Arial Unicode MS" panose="020B0604020202020204" pitchFamily="34" charset="-128"/>
              </a:rPr>
              <a:t>as the carry in for the second.  Doing so provides a two bit adder </a:t>
            </a:r>
            <a:r>
              <a:rPr lang="en-US" altLang="en-US" sz="2800" dirty="0" smtClean="0">
                <a:latin typeface="Arial Unicode MS" panose="020B0604020202020204" pitchFamily="34" charset="-128"/>
              </a:rPr>
              <a:t>that produces </a:t>
            </a:r>
            <a:r>
              <a:rPr lang="en-US" altLang="en-US" sz="2800" dirty="0">
                <a:latin typeface="Arial Unicode MS" panose="020B0604020202020204" pitchFamily="34" charset="-128"/>
              </a:rPr>
              <a:t>outputs Out1, Out2, and C_O_2 from inputs A1, A2, B1, and B2.	</a:t>
            </a:r>
            <a:endParaRPr lang="en-US" altLang="en-US" sz="2800" dirty="0" smtClean="0"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 Unicode MS" panose="020B0604020202020204" pitchFamily="34" charset="-128"/>
              </a:rPr>
              <a:t>Additionally</a:t>
            </a:r>
            <a:r>
              <a:rPr lang="en-US" altLang="en-US" sz="2800" dirty="0">
                <a:latin typeface="Arial Unicode MS" panose="020B0604020202020204" pitchFamily="34" charset="-128"/>
              </a:rPr>
              <a:t>, notice that joining two adders providing the carry out, C_O_1 from	the first adder as the carry in to the second adder, C_I_2, provides for a </a:t>
            </a:r>
            <a:r>
              <a:rPr lang="en-US" altLang="en-US" sz="2800" dirty="0" smtClean="0">
                <a:latin typeface="Arial Unicode MS" panose="020B0604020202020204" pitchFamily="34" charset="-128"/>
              </a:rPr>
              <a:t>two-bit </a:t>
            </a:r>
            <a:r>
              <a:rPr lang="en-US" altLang="en-US" sz="2800" dirty="0">
                <a:latin typeface="Arial Unicode MS" panose="020B0604020202020204" pitchFamily="34" charset="-128"/>
              </a:rPr>
              <a:t>adder as shown on the example page of the class website.	</a:t>
            </a:r>
            <a:endParaRPr lang="en-US" altLang="en-US" sz="2800" dirty="0" smtClean="0"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 Unicode MS" panose="020B0604020202020204" pitchFamily="34" charset="-128"/>
              </a:rPr>
              <a:t>For </a:t>
            </a:r>
            <a:r>
              <a:rPr lang="en-US" altLang="en-US" sz="2800" dirty="0">
                <a:latin typeface="Arial Unicode MS" panose="020B0604020202020204" pitchFamily="34" charset="-128"/>
              </a:rPr>
              <a:t>an adder, the least significant bit always takes a carry-in of zero.	</a:t>
            </a:r>
            <a:endParaRPr lang="en-US" altLang="en-US" sz="2800" dirty="0" smtClean="0"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 Unicode MS" panose="020B0604020202020204" pitchFamily="34" charset="-128"/>
              </a:rPr>
              <a:t>Notice </a:t>
            </a:r>
            <a:r>
              <a:rPr lang="en-US" altLang="en-US" sz="2800" dirty="0">
                <a:latin typeface="Arial Unicode MS" panose="020B0604020202020204" pitchFamily="34" charset="-128"/>
              </a:rPr>
              <a:t>that an adder provides one of the key features necessary for our CPU </a:t>
            </a:r>
            <a:r>
              <a:rPr lang="en-US" altLang="en-US" sz="2800" dirty="0" smtClean="0">
                <a:latin typeface="Arial Unicode MS" panose="020B0604020202020204" pitchFamily="34" charset="-128"/>
              </a:rPr>
              <a:t>- addition </a:t>
            </a:r>
            <a:r>
              <a:rPr lang="en-US" altLang="en-US" sz="2800" dirty="0">
                <a:latin typeface="Arial Unicode MS" panose="020B0604020202020204" pitchFamily="34" charset="-128"/>
              </a:rPr>
              <a:t>(i.e. part of the ALU</a:t>
            </a:r>
            <a:r>
              <a:rPr lang="en-US" altLang="en-US" sz="2800" dirty="0" smtClean="0">
                <a:latin typeface="Arial Unicode MS" panose="020B0604020202020204" pitchFamily="34" charset="-12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RS-Latches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407738"/>
            <a:ext cx="114715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An example of a reset-set or RS latch is provided on the examples page of </a:t>
            </a: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class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website.	</a:t>
            </a:r>
            <a:endParaRPr lang="en-US" altLang="en-US" sz="32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An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RS latch provides the capability to store one bit and provide an </a:t>
            </a: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output.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This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latch consists of two NOR (not or) gates.	</a:t>
            </a:r>
            <a:endParaRPr lang="en-US" altLang="en-US" sz="32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One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gate has an input R, that when true resets the value stored in the latch </a:t>
            </a: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to zero.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other gate has an input S, that when true sets the value stored in the </a:t>
            </a: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latch to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one.</a:t>
            </a:r>
          </a:p>
        </p:txBody>
      </p:sp>
    </p:spTree>
    <p:extLst>
      <p:ext uri="{BB962C8B-B14F-4D97-AF65-F5344CB8AC3E}">
        <p14:creationId xmlns:p14="http://schemas.microsoft.com/office/powerpoint/2010/main" val="297319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354149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RS Latches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0035" y="1095892"/>
            <a:ext cx="110621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The outputs of the gates are the stored value </a:t>
            </a: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Q, which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is output from the </a:t>
            </a: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gate having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R as an input, and the inverse of the stored value ~Q, which is output </a:t>
            </a: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from the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gate having S as an input.	</a:t>
            </a:r>
            <a:endParaRPr lang="en-US" altLang="en-US" sz="32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The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outputs are fed back as inputs into the pair of NOR gates.	</a:t>
            </a:r>
            <a:endParaRPr lang="en-US" altLang="en-US" sz="32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Q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is fed into the same gate as S.	</a:t>
            </a:r>
            <a:endParaRPr lang="en-US" altLang="en-US" sz="32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~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Q is fed into the same gate as R.	</a:t>
            </a:r>
            <a:endParaRPr lang="en-US" altLang="en-US" sz="32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Next </a:t>
            </a:r>
            <a:r>
              <a:rPr lang="en-US" altLang="en-US" sz="3200" dirty="0">
                <a:solidFill>
                  <a:srgbClr val="000000"/>
                </a:solidFill>
                <a:latin typeface="Arial Unicode MS" panose="020B0604020202020204" pitchFamily="34" charset="-128"/>
              </a:rPr>
              <a:t>time we will look at the various states of the RS Latch.</a:t>
            </a:r>
            <a:endParaRPr lang="en-US" altLang="en-US" sz="3200" dirty="0">
              <a:solidFill>
                <a:srgbClr val="FF0000"/>
              </a:solidFill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97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198</Words>
  <Application>Microsoft Macintosh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Computer Organization</vt:lpstr>
      <vt:lpstr>Review</vt:lpstr>
      <vt:lpstr>Adders</vt:lpstr>
      <vt:lpstr>Adders</vt:lpstr>
      <vt:lpstr>RS-Latches</vt:lpstr>
      <vt:lpstr>RS Latches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238</cp:revision>
  <dcterms:created xsi:type="dcterms:W3CDTF">2015-01-19T21:38:56Z</dcterms:created>
  <dcterms:modified xsi:type="dcterms:W3CDTF">2015-04-06T10:59:59Z</dcterms:modified>
</cp:coreProperties>
</file>