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840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r>
              <a:rPr lang="en-US" dirty="0" smtClean="0"/>
              <a:t>MIPS Loops review with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r>
              <a:rPr lang="en-US" sz="2200" dirty="0"/>
              <a:t>Assume we wish to determine if two strings are of the same length using MIPS, the solution requires comparison of the lengths of two strings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Before </a:t>
            </a:r>
            <a:r>
              <a:rPr lang="en-US" sz="2200" dirty="0"/>
              <a:t>this comparison can be performed, the string lengths must be computed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Let's </a:t>
            </a:r>
            <a:r>
              <a:rPr lang="en-US" sz="2200" dirty="0"/>
              <a:t>look at an example in a high level language, first though.  Recall that we cannot compute the length of a string in MIPS simply by accessing a variable.  We need to count through every character until we reach the null character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An </a:t>
            </a:r>
            <a:r>
              <a:rPr lang="en-US" sz="2200" dirty="0"/>
              <a:t>example of counting through each character in a high level language follows below</a:t>
            </a:r>
            <a:r>
              <a:rPr lang="en-US" sz="2200" dirty="0" smtClean="0"/>
              <a:t>:</a:t>
            </a:r>
          </a:p>
          <a:p>
            <a:pPr marL="800100" lvl="2" indent="0">
              <a:buNone/>
            </a:pPr>
            <a:r>
              <a:rPr lang="en-US" sz="3200" dirty="0" smtClean="0">
                <a:latin typeface="Courier New"/>
                <a:cs typeface="Courier New"/>
              </a:rPr>
              <a:t>for(</a:t>
            </a:r>
            <a:r>
              <a:rPr lang="en-US" sz="3200" dirty="0" err="1" smtClean="0">
                <a:latin typeface="Courier New"/>
                <a:cs typeface="Courier New"/>
              </a:rPr>
              <a:t>int</a:t>
            </a:r>
            <a:r>
              <a:rPr lang="en-US" sz="3200" dirty="0" smtClean="0">
                <a:latin typeface="Courier New"/>
                <a:cs typeface="Courier New"/>
              </a:rPr>
              <a:t> </a:t>
            </a:r>
            <a:r>
              <a:rPr lang="en-US" sz="3200" dirty="0" err="1">
                <a:latin typeface="Courier New"/>
                <a:cs typeface="Courier New"/>
              </a:rPr>
              <a:t>i</a:t>
            </a:r>
            <a:r>
              <a:rPr lang="en-US" sz="3200" dirty="0">
                <a:latin typeface="Courier New"/>
                <a:cs typeface="Courier New"/>
              </a:rPr>
              <a:t> = 0; </a:t>
            </a:r>
            <a:r>
              <a:rPr lang="en-US" sz="3200" dirty="0" err="1">
                <a:latin typeface="Courier New"/>
                <a:cs typeface="Courier New"/>
              </a:rPr>
              <a:t>str</a:t>
            </a:r>
            <a:r>
              <a:rPr lang="en-US" sz="3200" dirty="0">
                <a:latin typeface="Courier New"/>
                <a:cs typeface="Courier New"/>
              </a:rPr>
              <a:t>[</a:t>
            </a:r>
            <a:r>
              <a:rPr lang="en-US" sz="3200" dirty="0" err="1">
                <a:latin typeface="Courier New"/>
                <a:cs typeface="Courier New"/>
              </a:rPr>
              <a:t>i</a:t>
            </a:r>
            <a:r>
              <a:rPr lang="en-US" sz="3200" dirty="0">
                <a:latin typeface="Courier New"/>
                <a:cs typeface="Courier New"/>
              </a:rPr>
              <a:t>] != 0; </a:t>
            </a:r>
            <a:r>
              <a:rPr lang="en-US" sz="3200" dirty="0" err="1">
                <a:latin typeface="Courier New"/>
                <a:cs typeface="Courier New"/>
              </a:rPr>
              <a:t>i</a:t>
            </a:r>
            <a:r>
              <a:rPr lang="en-US" sz="3200" dirty="0">
                <a:latin typeface="Courier New"/>
                <a:cs typeface="Courier New"/>
              </a:rPr>
              <a:t>++)  </a:t>
            </a:r>
            <a:endParaRPr lang="en-US" sz="3200" dirty="0" smtClean="0">
              <a:latin typeface="Courier New"/>
              <a:cs typeface="Courier New"/>
            </a:endParaRPr>
          </a:p>
          <a:p>
            <a:pPr marL="800100" lvl="2" indent="0">
              <a:buNone/>
            </a:pPr>
            <a:r>
              <a:rPr lang="en-US" sz="3200" dirty="0" smtClean="0">
                <a:latin typeface="Courier New"/>
                <a:cs typeface="Courier New"/>
              </a:rPr>
              <a:t>		length++;</a:t>
            </a:r>
          </a:p>
          <a:p>
            <a:r>
              <a:rPr lang="en-US" sz="2200" dirty="0" smtClean="0"/>
              <a:t>To perform this loop in MIPS, the code follows: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MIPS version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3647" y="1188490"/>
            <a:ext cx="1160929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Courier New"/>
                <a:cs typeface="Courier New"/>
              </a:rPr>
              <a:t># Assume </a:t>
            </a:r>
            <a:r>
              <a:rPr lang="en-US" sz="2400" dirty="0">
                <a:latin typeface="Courier New"/>
                <a:cs typeface="Courier New"/>
              </a:rPr>
              <a:t>the memory address of the string is $t1 and </a:t>
            </a:r>
            <a:r>
              <a:rPr lang="en-US" sz="2400" dirty="0" smtClean="0">
                <a:latin typeface="Courier New"/>
                <a:cs typeface="Courier New"/>
              </a:rPr>
              <a:t>the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# </a:t>
            </a:r>
            <a:r>
              <a:rPr lang="en-US" sz="2400" dirty="0" smtClean="0">
                <a:latin typeface="Courier New"/>
                <a:cs typeface="Courier New"/>
              </a:rPr>
              <a:t>counter </a:t>
            </a:r>
            <a:r>
              <a:rPr lang="en-US" sz="2400" dirty="0">
                <a:latin typeface="Courier New"/>
                <a:cs typeface="Courier New"/>
              </a:rPr>
              <a:t>is $</a:t>
            </a:r>
            <a:r>
              <a:rPr lang="en-US" sz="2400" dirty="0" smtClean="0">
                <a:latin typeface="Courier New"/>
                <a:cs typeface="Courier New"/>
              </a:rPr>
              <a:t>t2.</a:t>
            </a:r>
            <a:endParaRPr lang="en-US" sz="2400" dirty="0" smtClean="0">
              <a:latin typeface="Courier New"/>
              <a:cs typeface="Courier New"/>
            </a:endParaRP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# </a:t>
            </a:r>
            <a:r>
              <a:rPr lang="en-US" sz="2400" dirty="0" smtClean="0">
                <a:latin typeface="Courier New"/>
                <a:cs typeface="Courier New"/>
              </a:rPr>
              <a:t>Perform </a:t>
            </a:r>
            <a:r>
              <a:rPr lang="en-US" sz="2400" dirty="0">
                <a:latin typeface="Courier New"/>
                <a:cs typeface="Courier New"/>
              </a:rPr>
              <a:t>loop </a:t>
            </a:r>
            <a:r>
              <a:rPr lang="en-US" sz="2400" dirty="0" smtClean="0">
                <a:latin typeface="Courier New"/>
                <a:cs typeface="Courier New"/>
              </a:rPr>
              <a:t>operations.</a:t>
            </a:r>
            <a:endParaRPr lang="en-US" sz="2400" dirty="0" smtClean="0">
              <a:latin typeface="Courier New"/>
              <a:cs typeface="Courier New"/>
            </a:endParaRPr>
          </a:p>
          <a:p>
            <a:pPr algn="just"/>
            <a:endParaRPr lang="en-US" sz="2400" dirty="0" smtClean="0">
              <a:latin typeface="Courier New"/>
              <a:cs typeface="Courier New"/>
            </a:endParaRPr>
          </a:p>
          <a:p>
            <a:pPr algn="just"/>
            <a:r>
              <a:rPr lang="en-US" sz="2400" dirty="0" err="1" smtClean="0">
                <a:latin typeface="Courier New"/>
                <a:cs typeface="Courier New"/>
              </a:rPr>
              <a:t>lb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$t3, 0($t1)  #load the first byte into a </a:t>
            </a:r>
            <a:r>
              <a:rPr lang="en-US" sz="2400" dirty="0" smtClean="0">
                <a:latin typeface="Courier New"/>
                <a:cs typeface="Courier New"/>
              </a:rPr>
              <a:t>register</a:t>
            </a:r>
          </a:p>
          <a:p>
            <a:pPr algn="just"/>
            <a:endParaRPr lang="en-US" sz="2400" dirty="0" smtClean="0">
              <a:latin typeface="Courier New"/>
              <a:cs typeface="Courier New"/>
            </a:endParaRPr>
          </a:p>
          <a:p>
            <a:pPr algn="just"/>
            <a:r>
              <a:rPr lang="en-US" sz="2400" dirty="0" err="1" smtClean="0">
                <a:latin typeface="Courier New"/>
                <a:cs typeface="Courier New"/>
              </a:rPr>
              <a:t>whileloop</a:t>
            </a:r>
            <a:r>
              <a:rPr lang="en-US" sz="2400" dirty="0" smtClean="0">
                <a:latin typeface="Courier New"/>
                <a:cs typeface="Courier New"/>
              </a:rPr>
              <a:t>:</a:t>
            </a:r>
          </a:p>
          <a:p>
            <a:pPr algn="just"/>
            <a:r>
              <a:rPr lang="en-US" sz="2400" dirty="0" err="1" smtClean="0">
                <a:latin typeface="Courier New"/>
                <a:cs typeface="Courier New"/>
              </a:rPr>
              <a:t>beq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$t0, $zero, </a:t>
            </a:r>
            <a:r>
              <a:rPr lang="en-US" sz="2400" dirty="0" err="1">
                <a:latin typeface="Courier New"/>
                <a:cs typeface="Courier New"/>
              </a:rPr>
              <a:t>endwhile</a:t>
            </a:r>
            <a:r>
              <a:rPr lang="en-US" sz="2400" dirty="0">
                <a:latin typeface="Courier New"/>
                <a:cs typeface="Courier New"/>
              </a:rPr>
              <a:t>  </a:t>
            </a:r>
            <a:endParaRPr lang="en-US" sz="2400" dirty="0" smtClean="0">
              <a:latin typeface="Courier New"/>
              <a:cs typeface="Courier New"/>
            </a:endParaRP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lb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$t3, 0($t1)  #load the next byte  </a:t>
            </a:r>
            <a:endParaRPr lang="en-US" sz="2400" dirty="0" smtClean="0">
              <a:latin typeface="Courier New"/>
              <a:cs typeface="Courier New"/>
            </a:endParaRPr>
          </a:p>
          <a:p>
            <a:pPr algn="just"/>
            <a:endParaRPr lang="en-US" sz="2400" dirty="0" smtClean="0">
              <a:latin typeface="Courier New"/>
              <a:cs typeface="Courier New"/>
            </a:endParaRP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addi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$t1, $t1, 1  #increment the counter and address  </a:t>
            </a:r>
            <a:endParaRPr lang="en-US" sz="2400" dirty="0" smtClean="0">
              <a:latin typeface="Courier New"/>
              <a:cs typeface="Courier New"/>
            </a:endParaRP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addi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$t2, $t2, </a:t>
            </a:r>
            <a:r>
              <a:rPr lang="en-US" sz="2400" dirty="0" smtClean="0">
                <a:latin typeface="Courier New"/>
                <a:cs typeface="Courier New"/>
              </a:rPr>
              <a:t>1</a:t>
            </a: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b </a:t>
            </a:r>
            <a:r>
              <a:rPr lang="en-US" sz="2400" dirty="0" err="1">
                <a:latin typeface="Courier New"/>
                <a:cs typeface="Courier New"/>
              </a:rPr>
              <a:t>whileloop</a:t>
            </a:r>
            <a:r>
              <a:rPr lang="en-US" sz="2400" dirty="0">
                <a:latin typeface="Courier New"/>
                <a:cs typeface="Courier New"/>
              </a:rPr>
              <a:t>  </a:t>
            </a:r>
            <a:endParaRPr lang="en-US" sz="2400" dirty="0" smtClean="0">
              <a:latin typeface="Courier New"/>
              <a:cs typeface="Courier New"/>
            </a:endParaRPr>
          </a:p>
          <a:p>
            <a:pPr algn="just"/>
            <a:r>
              <a:rPr lang="en-US" sz="2400" dirty="0" err="1" smtClean="0">
                <a:latin typeface="Courier New"/>
                <a:cs typeface="Courier New"/>
              </a:rPr>
              <a:t>endwhile</a:t>
            </a:r>
            <a:r>
              <a:rPr lang="en-US" sz="2400" dirty="0">
                <a:latin typeface="Courier New"/>
                <a:cs typeface="Courier New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353" y="1188490"/>
            <a:ext cx="11355294" cy="372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We will also look at how to print every other character in a string assuming we are given the length and the address of the string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To </a:t>
            </a:r>
            <a:r>
              <a:rPr lang="en-US" sz="2400" dirty="0"/>
              <a:t>perform this operation in </a:t>
            </a:r>
            <a:r>
              <a:rPr lang="en-US" sz="2400" dirty="0" smtClean="0"/>
              <a:t>C, </a:t>
            </a:r>
            <a:r>
              <a:rPr lang="en-US" sz="2400" dirty="0"/>
              <a:t>we may use a for loop as follows</a:t>
            </a:r>
            <a:r>
              <a:rPr lang="en-US" sz="2400" dirty="0" smtClean="0"/>
              <a:t>: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800" dirty="0" smtClean="0">
                <a:latin typeface="Courier New"/>
                <a:cs typeface="Courier New"/>
              </a:rPr>
              <a:t>for(</a:t>
            </a:r>
            <a:r>
              <a:rPr lang="en-US" sz="2800" dirty="0" err="1" smtClean="0">
                <a:latin typeface="Courier New"/>
                <a:cs typeface="Courier New"/>
              </a:rPr>
              <a:t>int</a:t>
            </a:r>
            <a:r>
              <a:rPr lang="en-US" sz="2800" dirty="0" smtClean="0">
                <a:latin typeface="Courier New"/>
                <a:cs typeface="Courier New"/>
              </a:rPr>
              <a:t> </a:t>
            </a:r>
            <a:r>
              <a:rPr lang="en-US" sz="2800" dirty="0" err="1">
                <a:latin typeface="Courier New"/>
                <a:cs typeface="Courier New"/>
              </a:rPr>
              <a:t>i</a:t>
            </a:r>
            <a:r>
              <a:rPr lang="en-US" sz="2800" dirty="0">
                <a:latin typeface="Courier New"/>
                <a:cs typeface="Courier New"/>
              </a:rPr>
              <a:t> = 0; </a:t>
            </a:r>
            <a:r>
              <a:rPr lang="en-US" sz="2800" dirty="0" err="1">
                <a:latin typeface="Courier New"/>
                <a:cs typeface="Courier New"/>
              </a:rPr>
              <a:t>i</a:t>
            </a:r>
            <a:r>
              <a:rPr lang="en-US" sz="2800" dirty="0">
                <a:latin typeface="Courier New"/>
                <a:cs typeface="Courier New"/>
              </a:rPr>
              <a:t> &lt; length; </a:t>
            </a:r>
            <a:r>
              <a:rPr lang="en-US" sz="2800" dirty="0" err="1">
                <a:latin typeface="Courier New"/>
                <a:cs typeface="Courier New"/>
              </a:rPr>
              <a:t>i</a:t>
            </a:r>
            <a:r>
              <a:rPr lang="en-US" sz="2800" dirty="0">
                <a:latin typeface="Courier New"/>
                <a:cs typeface="Courier New"/>
              </a:rPr>
              <a:t> += 2)  </a:t>
            </a:r>
            <a:endParaRPr lang="en-US" sz="2800" dirty="0" smtClean="0">
              <a:latin typeface="Courier New"/>
              <a:cs typeface="Courier New"/>
            </a:endParaRPr>
          </a:p>
          <a:p>
            <a:pPr algn="just"/>
            <a:r>
              <a:rPr lang="en-US" sz="2800" dirty="0">
                <a:latin typeface="Courier New"/>
                <a:cs typeface="Courier New"/>
              </a:rPr>
              <a:t>	</a:t>
            </a:r>
            <a:r>
              <a:rPr lang="en-US" sz="2800" dirty="0" err="1" smtClean="0">
                <a:latin typeface="Courier New"/>
                <a:cs typeface="Courier New"/>
              </a:rPr>
              <a:t>printf</a:t>
            </a:r>
            <a:r>
              <a:rPr lang="en-US" sz="2800" dirty="0" smtClean="0">
                <a:latin typeface="Courier New"/>
                <a:cs typeface="Courier New"/>
              </a:rPr>
              <a:t>("%c", </a:t>
            </a:r>
            <a:r>
              <a:rPr lang="en-US" sz="2800" dirty="0" err="1" smtClean="0">
                <a:latin typeface="Courier New"/>
                <a:cs typeface="Courier New"/>
              </a:rPr>
              <a:t>str</a:t>
            </a:r>
            <a:r>
              <a:rPr lang="en-US" sz="2800" dirty="0" smtClean="0">
                <a:latin typeface="Courier New"/>
                <a:cs typeface="Courier New"/>
              </a:rPr>
              <a:t>[</a:t>
            </a:r>
            <a:r>
              <a:rPr lang="en-US" sz="2800" dirty="0" err="1" smtClean="0">
                <a:latin typeface="Courier New"/>
                <a:cs typeface="Courier New"/>
              </a:rPr>
              <a:t>i</a:t>
            </a:r>
            <a:r>
              <a:rPr lang="en-US" sz="2800" dirty="0" smtClean="0">
                <a:latin typeface="Courier New"/>
                <a:cs typeface="Courier New"/>
              </a:rPr>
              <a:t>])</a:t>
            </a:r>
            <a:r>
              <a:rPr lang="en-US" sz="2800" dirty="0" smtClean="0">
                <a:latin typeface="Courier New"/>
                <a:cs typeface="Courier New"/>
              </a:rPr>
              <a:t>;</a:t>
            </a:r>
          </a:p>
          <a:p>
            <a:pPr algn="just"/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Let's assume our counter uses $t0 and the address of the string is $t1.  Assume these values are valid.  Then our loop looks as follows:</a:t>
            </a:r>
          </a:p>
        </p:txBody>
      </p:sp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MIPS version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3413" y="859784"/>
            <a:ext cx="11295528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ourier New"/>
                <a:cs typeface="Courier New"/>
              </a:rPr>
              <a:t>for</a:t>
            </a:r>
            <a:r>
              <a:rPr lang="en-US" sz="2400" dirty="0" smtClean="0">
                <a:latin typeface="Courier New"/>
                <a:cs typeface="Courier New"/>
              </a:rPr>
              <a:t>:</a:t>
            </a:r>
          </a:p>
          <a:p>
            <a:pPr algn="just"/>
            <a:r>
              <a:rPr lang="en-US" sz="2400" dirty="0" err="1" smtClean="0">
                <a:latin typeface="Courier New"/>
                <a:cs typeface="Courier New"/>
              </a:rPr>
              <a:t>bge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$t0, $t2, </a:t>
            </a:r>
            <a:r>
              <a:rPr lang="en-US" sz="2400" dirty="0" err="1" smtClean="0">
                <a:latin typeface="Courier New"/>
                <a:cs typeface="Courier New"/>
              </a:rPr>
              <a:t>endfor</a:t>
            </a:r>
            <a:r>
              <a:rPr lang="en-US" sz="2400" dirty="0" smtClean="0">
                <a:latin typeface="Courier New"/>
                <a:cs typeface="Courier New"/>
              </a:rPr>
              <a:t>  </a:t>
            </a:r>
            <a:r>
              <a:rPr lang="en-US" sz="2400" dirty="0">
                <a:latin typeface="Courier New"/>
                <a:cs typeface="Courier New"/>
              </a:rPr>
              <a:t>#assume the size of the string is in $t2  </a:t>
            </a:r>
            <a:endParaRPr lang="en-US" sz="2400" dirty="0" smtClean="0">
              <a:latin typeface="Courier New"/>
              <a:cs typeface="Courier New"/>
            </a:endParaRPr>
          </a:p>
          <a:p>
            <a:pPr lvl="1" algn="just"/>
            <a:r>
              <a:rPr lang="en-US" sz="2400" dirty="0" err="1" smtClean="0">
                <a:latin typeface="Courier New"/>
                <a:cs typeface="Courier New"/>
              </a:rPr>
              <a:t>lb</a:t>
            </a:r>
            <a:r>
              <a:rPr lang="en-US" sz="2400" dirty="0" smtClean="0">
                <a:latin typeface="Courier New"/>
                <a:cs typeface="Courier New"/>
              </a:rPr>
              <a:t> $t3, 0($t1)  </a:t>
            </a:r>
          </a:p>
          <a:p>
            <a:pPr lvl="1" algn="just"/>
            <a:r>
              <a:rPr lang="en-US" sz="2400" dirty="0" smtClean="0">
                <a:latin typeface="Courier New"/>
                <a:cs typeface="Courier New"/>
              </a:rPr>
              <a:t>move $a0, $t3  #print the character from the even index  </a:t>
            </a:r>
          </a:p>
          <a:p>
            <a:pPr lvl="1" algn="just"/>
            <a:r>
              <a:rPr lang="en-US" sz="2400" dirty="0" smtClean="0">
                <a:latin typeface="Courier New"/>
                <a:cs typeface="Courier New"/>
              </a:rPr>
              <a:t>li $v0, 11  </a:t>
            </a:r>
          </a:p>
          <a:p>
            <a:pPr lvl="1" algn="just"/>
            <a:r>
              <a:rPr lang="en-US" sz="2400" dirty="0" err="1" smtClean="0">
                <a:latin typeface="Courier New"/>
                <a:cs typeface="Courier New"/>
              </a:rPr>
              <a:t>syscall</a:t>
            </a:r>
            <a:r>
              <a:rPr lang="en-US" sz="2400" dirty="0" smtClean="0">
                <a:latin typeface="Courier New"/>
                <a:cs typeface="Courier New"/>
              </a:rPr>
              <a:t>  </a:t>
            </a:r>
          </a:p>
          <a:p>
            <a:pPr lvl="1" algn="just"/>
            <a:r>
              <a:rPr lang="en-US" sz="2400" dirty="0" err="1" smtClean="0">
                <a:latin typeface="Courier New"/>
                <a:cs typeface="Courier New"/>
              </a:rPr>
              <a:t>addi</a:t>
            </a:r>
            <a:r>
              <a:rPr lang="en-US" sz="2400" dirty="0" smtClean="0">
                <a:latin typeface="Courier New"/>
                <a:cs typeface="Courier New"/>
              </a:rPr>
              <a:t> $t0, $t0, 2  #add 2 to the address and counter  </a:t>
            </a:r>
          </a:p>
          <a:p>
            <a:pPr lvl="1" algn="just"/>
            <a:r>
              <a:rPr lang="en-US" sz="2400" dirty="0" err="1" smtClean="0">
                <a:latin typeface="Courier New"/>
                <a:cs typeface="Courier New"/>
              </a:rPr>
              <a:t>addi</a:t>
            </a:r>
            <a:r>
              <a:rPr lang="en-US" sz="2400" dirty="0" smtClean="0">
                <a:latin typeface="Courier New"/>
                <a:cs typeface="Courier New"/>
              </a:rPr>
              <a:t> $t1, $t1, 2</a:t>
            </a:r>
          </a:p>
          <a:p>
            <a:pPr lvl="1" algn="just"/>
            <a:r>
              <a:rPr lang="en-US" sz="2400" dirty="0" smtClean="0">
                <a:latin typeface="Courier New"/>
                <a:cs typeface="Courier New"/>
              </a:rPr>
              <a:t>b for</a:t>
            </a:r>
          </a:p>
          <a:p>
            <a:pPr algn="just"/>
            <a:r>
              <a:rPr lang="en-US" sz="2400" dirty="0" err="1" smtClean="0">
                <a:latin typeface="Courier New"/>
                <a:cs typeface="Courier New"/>
              </a:rPr>
              <a:t>endfor</a:t>
            </a:r>
            <a:r>
              <a:rPr lang="en-US" sz="2400" dirty="0" smtClean="0">
                <a:latin typeface="Courier New"/>
                <a:cs typeface="Courier New"/>
              </a:rPr>
              <a:t>: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Notice </a:t>
            </a:r>
            <a:r>
              <a:rPr lang="en-US" sz="2400" dirty="0"/>
              <a:t>that we add two to both our address and counter to step through the loop and step through the addresses.</a:t>
            </a:r>
          </a:p>
        </p:txBody>
      </p:sp>
    </p:spTree>
    <p:extLst>
      <p:ext uri="{BB962C8B-B14F-4D97-AF65-F5344CB8AC3E}">
        <p14:creationId xmlns:p14="http://schemas.microsoft.com/office/powerpoint/2010/main" val="2544659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365</Words>
  <Application>Microsoft Macintosh PowerPoint</Application>
  <PresentationFormat>Custom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Computer Organization</vt:lpstr>
      <vt:lpstr>Review</vt:lpstr>
      <vt:lpstr>Loops</vt:lpstr>
      <vt:lpstr>MIPS version</vt:lpstr>
      <vt:lpstr>More Examples</vt:lpstr>
      <vt:lpstr>MIPS version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148</cp:revision>
  <dcterms:created xsi:type="dcterms:W3CDTF">2015-01-19T21:38:56Z</dcterms:created>
  <dcterms:modified xsi:type="dcterms:W3CDTF">2015-03-09T02:10:50Z</dcterms:modified>
</cp:coreProperties>
</file>