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64" r:id="rId4"/>
    <p:sldId id="257" r:id="rId5"/>
    <p:sldId id="258" r:id="rId6"/>
    <p:sldId id="262" r:id="rId7"/>
    <p:sldId id="263" r:id="rId8"/>
    <p:sldId id="266" r:id="rId9"/>
    <p:sldId id="261" r:id="rId10"/>
    <p:sldId id="260" r:id="rId11"/>
    <p:sldId id="259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0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97A6-771C-2240-8973-EAEE59FCA7EE}" type="datetimeFigureOut">
              <a:rPr lang="en-US" smtClean="0"/>
              <a:t>2/15/15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54C4-A484-184F-B912-64498B81C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80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97A6-771C-2240-8973-EAEE59FCA7EE}" type="datetimeFigureOut">
              <a:rPr lang="en-US" smtClean="0"/>
              <a:t>2/15/15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54C4-A484-184F-B912-64498B81C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3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97A6-771C-2240-8973-EAEE59FCA7EE}" type="datetimeFigureOut">
              <a:rPr lang="en-US" smtClean="0"/>
              <a:t>2/15/15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54C4-A484-184F-B912-64498B81C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64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97A6-771C-2240-8973-EAEE59FCA7EE}" type="datetimeFigureOut">
              <a:rPr lang="en-US" smtClean="0"/>
              <a:t>2/15/15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54C4-A484-184F-B912-64498B81C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975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97A6-771C-2240-8973-EAEE59FCA7EE}" type="datetimeFigureOut">
              <a:rPr lang="en-US" smtClean="0"/>
              <a:t>2/15/15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54C4-A484-184F-B912-64498B81C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42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97A6-771C-2240-8973-EAEE59FCA7EE}" type="datetimeFigureOut">
              <a:rPr lang="en-US" smtClean="0"/>
              <a:t>2/15/15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54C4-A484-184F-B912-64498B81C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50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97A6-771C-2240-8973-EAEE59FCA7EE}" type="datetimeFigureOut">
              <a:rPr lang="en-US" smtClean="0"/>
              <a:t>2/15/15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54C4-A484-184F-B912-64498B81C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32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97A6-771C-2240-8973-EAEE59FCA7EE}" type="datetimeFigureOut">
              <a:rPr lang="en-US" smtClean="0"/>
              <a:t>2/15/15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54C4-A484-184F-B912-64498B81C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258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97A6-771C-2240-8973-EAEE59FCA7EE}" type="datetimeFigureOut">
              <a:rPr lang="en-US" smtClean="0"/>
              <a:t>2/15/15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54C4-A484-184F-B912-64498B81C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90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97A6-771C-2240-8973-EAEE59FCA7EE}" type="datetimeFigureOut">
              <a:rPr lang="en-US" smtClean="0"/>
              <a:t>2/15/15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54C4-A484-184F-B912-64498B81C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177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97A6-771C-2240-8973-EAEE59FCA7EE}" type="datetimeFigureOut">
              <a:rPr lang="en-US" smtClean="0"/>
              <a:t>2/15/15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54C4-A484-184F-B912-64498B81C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11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897A6-771C-2240-8973-EAEE59FCA7EE}" type="datetimeFigureOut">
              <a:rPr lang="en-US" smtClean="0"/>
              <a:t>2/15/15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C54C4-A484-184F-B912-64498B81C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23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br>
              <a:rPr lang="en-US" dirty="0" smtClean="0"/>
            </a:br>
            <a:r>
              <a:rPr lang="en-US" dirty="0" smtClean="0"/>
              <a:t>Exam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CS345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773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 and Their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are 8 bits in a byte and an ASCII character.</a:t>
            </a:r>
          </a:p>
          <a:p>
            <a:r>
              <a:rPr lang="en-US" dirty="0" smtClean="0"/>
              <a:t>There are 32 bits in a word (an </a:t>
            </a:r>
            <a:r>
              <a:rPr lang="en-US" dirty="0" err="1" smtClean="0"/>
              <a:t>int</a:t>
            </a:r>
            <a:r>
              <a:rPr lang="en-US" dirty="0" smtClean="0"/>
              <a:t> and an instruction)</a:t>
            </a:r>
          </a:p>
          <a:p>
            <a:r>
              <a:rPr lang="en-US" dirty="0" smtClean="0"/>
              <a:t>There are 32 bits in a single precision floating point variable.</a:t>
            </a:r>
          </a:p>
          <a:p>
            <a:r>
              <a:rPr lang="en-US" dirty="0" smtClean="0"/>
              <a:t>There are 64 bits in a double precision floating point variable.</a:t>
            </a:r>
          </a:p>
          <a:p>
            <a:r>
              <a:rPr lang="en-US" dirty="0" smtClean="0"/>
              <a:t>How many bytes are in an </a:t>
            </a:r>
            <a:r>
              <a:rPr lang="en-US" dirty="0" err="1" smtClean="0"/>
              <a:t>int</a:t>
            </a:r>
            <a:r>
              <a:rPr lang="en-US" dirty="0" smtClean="0"/>
              <a:t>? (4) a word? (4) A float? (4) A double? (8)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63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 Base Conversions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base 2, 10, and 16 numbers</a:t>
            </a:r>
          </a:p>
          <a:p>
            <a:r>
              <a:rPr lang="en-US" dirty="0" smtClean="0"/>
              <a:t>Binary to Decimal and back</a:t>
            </a:r>
          </a:p>
          <a:p>
            <a:r>
              <a:rPr lang="en-US" dirty="0" smtClean="0"/>
              <a:t>Binary to Hexadecimal and back</a:t>
            </a:r>
          </a:p>
          <a:p>
            <a:r>
              <a:rPr lang="en-US" dirty="0" smtClean="0"/>
              <a:t>Decimal to binary to hex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4729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Conversion from Assembly to Machine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 R and I type instructions in assembly.</a:t>
            </a:r>
          </a:p>
          <a:p>
            <a:r>
              <a:rPr lang="en-US" dirty="0" smtClean="0"/>
              <a:t>Know how to convert these instructions to binary machine code.</a:t>
            </a:r>
          </a:p>
          <a:p>
            <a:r>
              <a:rPr lang="en-US" dirty="0" smtClean="0"/>
              <a:t>Know how to convert the binary machine code to a </a:t>
            </a:r>
            <a:r>
              <a:rPr lang="en-US" smtClean="0"/>
              <a:t>hex instruction.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86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History</a:t>
            </a:r>
          </a:p>
          <a:p>
            <a:r>
              <a:rPr lang="en-US" dirty="0" smtClean="0"/>
              <a:t>Basic Components of a Computer</a:t>
            </a:r>
          </a:p>
          <a:p>
            <a:r>
              <a:rPr lang="en-US" dirty="0" smtClean="0"/>
              <a:t>Parts of the CPU</a:t>
            </a:r>
          </a:p>
          <a:p>
            <a:r>
              <a:rPr lang="en-US" dirty="0" smtClean="0"/>
              <a:t>Performance</a:t>
            </a:r>
          </a:p>
          <a:p>
            <a:r>
              <a:rPr lang="en-US" dirty="0" smtClean="0"/>
              <a:t>Instruction Set Architectures</a:t>
            </a:r>
          </a:p>
          <a:p>
            <a:r>
              <a:rPr lang="en-US" dirty="0" smtClean="0"/>
              <a:t>Compilation</a:t>
            </a:r>
          </a:p>
          <a:p>
            <a:r>
              <a:rPr lang="en-US" dirty="0" smtClean="0"/>
              <a:t>Writing Assembly Code</a:t>
            </a:r>
          </a:p>
          <a:p>
            <a:r>
              <a:rPr lang="en-US" dirty="0" smtClean="0"/>
              <a:t>Data Types and Their Sizes</a:t>
            </a:r>
          </a:p>
          <a:p>
            <a:r>
              <a:rPr lang="en-US" dirty="0" smtClean="0"/>
              <a:t>Conversion from Assembly to Machine Code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604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 the accomplishments of Charles Babbage and Ada Lovelace</a:t>
            </a:r>
          </a:p>
          <a:p>
            <a:r>
              <a:rPr lang="en-US" dirty="0" smtClean="0"/>
              <a:t>Understand Moore’s Law</a:t>
            </a:r>
          </a:p>
          <a:p>
            <a:r>
              <a:rPr lang="en-US" dirty="0" smtClean="0"/>
              <a:t>Know John von Neumann’s accomplishments</a:t>
            </a:r>
          </a:p>
          <a:p>
            <a:pPr lvl="1"/>
            <a:r>
              <a:rPr lang="en-US" dirty="0" smtClean="0"/>
              <a:t>Especially the von Neumann architecture</a:t>
            </a:r>
          </a:p>
          <a:p>
            <a:pPr lvl="1"/>
            <a:r>
              <a:rPr lang="en-US" dirty="0" smtClean="0"/>
              <a:t>Know the </a:t>
            </a:r>
            <a:r>
              <a:rPr lang="en-US" dirty="0"/>
              <a:t>s</a:t>
            </a:r>
            <a:r>
              <a:rPr lang="en-US" dirty="0" smtClean="0"/>
              <a:t>tored program concept of both data and program being stored in memory</a:t>
            </a:r>
          </a:p>
          <a:p>
            <a:pPr lvl="1"/>
            <a:r>
              <a:rPr lang="en-US" dirty="0" smtClean="0"/>
              <a:t>Both instructions and variables are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360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Components of a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CPU</a:t>
            </a:r>
          </a:p>
          <a:p>
            <a:r>
              <a:rPr lang="en-US" dirty="0" smtClean="0"/>
              <a:t>Bus or interconnect</a:t>
            </a:r>
          </a:p>
          <a:p>
            <a:r>
              <a:rPr lang="en-US" dirty="0" smtClean="0"/>
              <a:t>Main memory (RAM)</a:t>
            </a:r>
          </a:p>
          <a:p>
            <a:r>
              <a:rPr lang="en-US" dirty="0" smtClean="0"/>
              <a:t>Secondary Memory</a:t>
            </a:r>
          </a:p>
          <a:p>
            <a:r>
              <a:rPr lang="en-US" dirty="0" smtClean="0"/>
              <a:t>I/O (input and output)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335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the CPU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ALU – Arithmetic and Logic Unit</a:t>
            </a:r>
          </a:p>
          <a:p>
            <a:r>
              <a:rPr lang="en-US" dirty="0" smtClean="0"/>
              <a:t>Control Unit</a:t>
            </a:r>
          </a:p>
          <a:p>
            <a:r>
              <a:rPr lang="en-US" dirty="0" smtClean="0"/>
              <a:t>Program Counter</a:t>
            </a:r>
          </a:p>
          <a:p>
            <a:r>
              <a:rPr lang="en-US" dirty="0" smtClean="0"/>
              <a:t>Register File</a:t>
            </a:r>
          </a:p>
          <a:p>
            <a:r>
              <a:rPr lang="en-US" dirty="0" smtClean="0"/>
              <a:t>Floating Point Unit</a:t>
            </a:r>
          </a:p>
          <a:p>
            <a:r>
              <a:rPr lang="en-US" dirty="0" smtClean="0"/>
              <a:t>Cache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991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Understand various performance measures</a:t>
            </a:r>
          </a:p>
          <a:p>
            <a:pPr lvl="1"/>
            <a:r>
              <a:rPr lang="en-US" dirty="0" smtClean="0"/>
              <a:t>Latency</a:t>
            </a:r>
          </a:p>
          <a:p>
            <a:pPr lvl="1"/>
            <a:r>
              <a:rPr lang="en-US" dirty="0" smtClean="0"/>
              <a:t>Bandwidth</a:t>
            </a:r>
          </a:p>
          <a:p>
            <a:pPr lvl="1"/>
            <a:r>
              <a:rPr lang="en-US" dirty="0" smtClean="0"/>
              <a:t>Resource cost</a:t>
            </a:r>
          </a:p>
          <a:p>
            <a:pPr lvl="1"/>
            <a:r>
              <a:rPr lang="en-US" dirty="0" smtClean="0"/>
              <a:t>Speed of execution</a:t>
            </a:r>
          </a:p>
          <a:p>
            <a:pPr lvl="1"/>
            <a:r>
              <a:rPr lang="en-US" dirty="0" smtClean="0"/>
              <a:t>Energy consumption</a:t>
            </a:r>
          </a:p>
          <a:p>
            <a:r>
              <a:rPr lang="en-US" dirty="0" smtClean="0"/>
              <a:t>Runtime</a:t>
            </a:r>
          </a:p>
          <a:p>
            <a:r>
              <a:rPr lang="en-US" dirty="0" smtClean="0"/>
              <a:t>Frequency</a:t>
            </a:r>
          </a:p>
          <a:p>
            <a:r>
              <a:rPr lang="en-US" dirty="0" smtClean="0"/>
              <a:t>Cycles Per Instruction</a:t>
            </a:r>
          </a:p>
          <a:p>
            <a:r>
              <a:rPr lang="en-US" dirty="0" smtClean="0"/>
              <a:t>Amdahl’s Law</a:t>
            </a:r>
          </a:p>
          <a:p>
            <a:r>
              <a:rPr lang="en-US" dirty="0" smtClean="0"/>
              <a:t>Speedup</a:t>
            </a:r>
          </a:p>
          <a:p>
            <a:r>
              <a:rPr lang="en-US" dirty="0" smtClean="0"/>
              <a:t>Benchmarking – Timed vs. Synthetic (Whetstone/Dhrystone) vs. Analytical (CP&amp;I)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752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Set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Understand that different CPUs may make use of different instruction sets.</a:t>
            </a:r>
          </a:p>
          <a:p>
            <a:r>
              <a:rPr lang="en-US" dirty="0" smtClean="0"/>
              <a:t>Understand that chips with the same ISA </a:t>
            </a:r>
            <a:r>
              <a:rPr lang="en-US" i="1" dirty="0" smtClean="0"/>
              <a:t>should</a:t>
            </a:r>
            <a:r>
              <a:rPr lang="en-US" dirty="0" smtClean="0"/>
              <a:t> be able to read and run the same executable program.</a:t>
            </a:r>
            <a:endParaRPr lang="en-US" dirty="0" smtClean="0"/>
          </a:p>
          <a:p>
            <a:r>
              <a:rPr lang="en-US" dirty="0" smtClean="0"/>
              <a:t>Understand the difference between RISC and CISC architectures.</a:t>
            </a:r>
          </a:p>
          <a:p>
            <a:r>
              <a:rPr lang="en-US" dirty="0" smtClean="0"/>
              <a:t>Understand assembly instructions and the difference between </a:t>
            </a:r>
            <a:r>
              <a:rPr lang="en-US" dirty="0" err="1" smtClean="0"/>
              <a:t>opcodes</a:t>
            </a:r>
            <a:r>
              <a:rPr lang="en-US" dirty="0" smtClean="0"/>
              <a:t> and operands.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223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level language to assembly</a:t>
            </a:r>
          </a:p>
          <a:p>
            <a:r>
              <a:rPr lang="en-US" dirty="0" smtClean="0"/>
              <a:t>Assembly to machine language</a:t>
            </a:r>
          </a:p>
          <a:p>
            <a:r>
              <a:rPr lang="en-US" dirty="0" smtClean="0"/>
              <a:t>Linking</a:t>
            </a:r>
          </a:p>
          <a:p>
            <a:r>
              <a:rPr lang="en-US" dirty="0" smtClean="0"/>
              <a:t>Loading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291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Given the green sheet and a list of </a:t>
            </a:r>
            <a:r>
              <a:rPr lang="en-US" dirty="0" err="1" smtClean="0"/>
              <a:t>syscalls</a:t>
            </a:r>
            <a:r>
              <a:rPr lang="en-US" dirty="0" smtClean="0"/>
              <a:t>, know how to write a basic assembly program.</a:t>
            </a:r>
          </a:p>
          <a:p>
            <a:r>
              <a:rPr lang="en-US" dirty="0" smtClean="0"/>
              <a:t>Understand the </a:t>
            </a:r>
            <a:r>
              <a:rPr lang="en-US" dirty="0" smtClean="0">
                <a:latin typeface="Courier"/>
                <a:cs typeface="Courier"/>
              </a:rPr>
              <a:t>.text</a:t>
            </a:r>
            <a:r>
              <a:rPr lang="en-US" dirty="0" smtClean="0"/>
              <a:t> and </a:t>
            </a:r>
            <a:r>
              <a:rPr lang="en-US" dirty="0" smtClean="0">
                <a:latin typeface="Courier"/>
                <a:cs typeface="Courier"/>
              </a:rPr>
              <a:t>.data</a:t>
            </a:r>
            <a:r>
              <a:rPr lang="en-US" dirty="0" smtClean="0"/>
              <a:t> sections.</a:t>
            </a:r>
          </a:p>
          <a:p>
            <a:r>
              <a:rPr lang="en-US" dirty="0" smtClean="0"/>
              <a:t>Know how to use arrays and variables.</a:t>
            </a:r>
          </a:p>
          <a:p>
            <a:r>
              <a:rPr lang="en-US" dirty="0" smtClean="0"/>
              <a:t>Know how to use temporary and saved registers.</a:t>
            </a:r>
          </a:p>
          <a:p>
            <a:r>
              <a:rPr lang="en-US" dirty="0" smtClean="0"/>
              <a:t>Be able to write if-else statements and do-while loops.</a:t>
            </a:r>
          </a:p>
          <a:p>
            <a:r>
              <a:rPr lang="en-US" dirty="0" smtClean="0"/>
              <a:t>Be able to perform integer and floating point arithmetic, comparisons, logic operations, and branching.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026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458</Words>
  <Application>Microsoft Macintosh PowerPoint</Application>
  <PresentationFormat>On-screen Show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Computer Organization Exam Review</vt:lpstr>
      <vt:lpstr>Outline</vt:lpstr>
      <vt:lpstr>History</vt:lpstr>
      <vt:lpstr>Basic Components of a Computer</vt:lpstr>
      <vt:lpstr>Parts of the CPU</vt:lpstr>
      <vt:lpstr>Performance</vt:lpstr>
      <vt:lpstr>Instruction Set Architectures</vt:lpstr>
      <vt:lpstr>Compilation</vt:lpstr>
      <vt:lpstr>Assembly Code</vt:lpstr>
      <vt:lpstr>Data Types and Their Size</vt:lpstr>
      <vt:lpstr>Numeric Base Conversions</vt:lpstr>
      <vt:lpstr>Conversion from Assembly to Machine Code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 Exam Review</dc:title>
  <dc:creator>David</dc:creator>
  <cp:lastModifiedBy>David</cp:lastModifiedBy>
  <cp:revision>7</cp:revision>
  <dcterms:created xsi:type="dcterms:W3CDTF">2015-02-15T20:48:29Z</dcterms:created>
  <dcterms:modified xsi:type="dcterms:W3CDTF">2015-02-15T22:38:20Z</dcterms:modified>
</cp:coreProperties>
</file>