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1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12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90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3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61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604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8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248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AD346-8F95-A643-965E-18D92910E2A3}" type="datetimeFigureOut">
              <a:rPr lang="en-US" smtClean="0"/>
              <a:t>2/1/15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8ECA-CD1B-3240-A6A6-92D09F6AA0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Organization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CS345</a:t>
            </a:r>
          </a:p>
          <a:p>
            <a:r>
              <a:rPr lang="en-US" dirty="0" smtClean="0"/>
              <a:t>David </a:t>
            </a:r>
            <a:r>
              <a:rPr lang="en-US" dirty="0" err="1" smtClean="0"/>
              <a:t>Monismith</a:t>
            </a:r>
            <a:endParaRPr lang="en-US" dirty="0" smtClean="0"/>
          </a:p>
          <a:p>
            <a:r>
              <a:rPr lang="en-US" dirty="0" smtClean="0"/>
              <a:t>Based upon notes by Dr. Bill </a:t>
            </a:r>
            <a:r>
              <a:rPr lang="en-US" dirty="0" err="1" smtClean="0"/>
              <a:t>Siever</a:t>
            </a:r>
            <a:r>
              <a:rPr lang="en-US" dirty="0" smtClean="0"/>
              <a:t> and notes from the </a:t>
            </a:r>
            <a:r>
              <a:rPr lang="en-US" dirty="0" err="1" smtClean="0"/>
              <a:t>Patternson</a:t>
            </a:r>
            <a:r>
              <a:rPr lang="en-US" dirty="0" smtClean="0"/>
              <a:t> and Hennessy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368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Take 467</a:t>
            </a:r>
          </a:p>
          <a:p>
            <a:r>
              <a:rPr lang="en-US" dirty="0"/>
              <a:t>467 % 2 = 1</a:t>
            </a:r>
          </a:p>
          <a:p>
            <a:r>
              <a:rPr lang="en-US" dirty="0"/>
              <a:t>233 % 2 = 1</a:t>
            </a:r>
          </a:p>
          <a:p>
            <a:r>
              <a:rPr lang="en-US" dirty="0"/>
              <a:t>116 % 2 = 0</a:t>
            </a:r>
          </a:p>
          <a:p>
            <a:r>
              <a:rPr lang="en-US" dirty="0"/>
              <a:t>58 % 2 = 0</a:t>
            </a:r>
          </a:p>
          <a:p>
            <a:r>
              <a:rPr lang="en-US" dirty="0"/>
              <a:t>29 % 2 = 1</a:t>
            </a:r>
          </a:p>
          <a:p>
            <a:r>
              <a:rPr lang="en-US" dirty="0"/>
              <a:t>14 % 2 = 0</a:t>
            </a:r>
          </a:p>
          <a:p>
            <a:r>
              <a:rPr lang="en-US" dirty="0"/>
              <a:t>7 % 2 = 1</a:t>
            </a:r>
          </a:p>
          <a:p>
            <a:r>
              <a:rPr lang="en-US" dirty="0"/>
              <a:t>3 % 2 = 1</a:t>
            </a:r>
          </a:p>
          <a:p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67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</a:t>
            </a:r>
            <a:r>
              <a:rPr lang="en-US" dirty="0" smtClean="0"/>
              <a:t>:</a:t>
            </a:r>
          </a:p>
          <a:p>
            <a:r>
              <a:rPr lang="en-US" dirty="0" smtClean="0"/>
              <a:t>1 </a:t>
            </a:r>
            <a:r>
              <a:rPr lang="en-US" dirty="0"/>
              <a:t>1101 </a:t>
            </a:r>
            <a:r>
              <a:rPr lang="en-US" dirty="0" smtClean="0"/>
              <a:t>0011</a:t>
            </a:r>
          </a:p>
          <a:p>
            <a:r>
              <a:rPr lang="en-US" dirty="0" smtClean="0"/>
              <a:t>Let's check</a:t>
            </a:r>
          </a:p>
          <a:p>
            <a:r>
              <a:rPr lang="en-US" dirty="0" smtClean="0"/>
              <a:t>1 </a:t>
            </a:r>
            <a:r>
              <a:rPr lang="en-US" dirty="0"/>
              <a:t>D 3 </a:t>
            </a:r>
            <a:r>
              <a:rPr lang="en-US" dirty="0" smtClean="0"/>
              <a:t>hex</a:t>
            </a:r>
          </a:p>
          <a:p>
            <a:r>
              <a:rPr lang="en-US" sz="2800" dirty="0" smtClean="0"/>
              <a:t>256 </a:t>
            </a:r>
            <a:r>
              <a:rPr lang="en-US" sz="2800" dirty="0"/>
              <a:t>+ 13*16 + 3 = 256 + 208 + 3 = 256 + 211 = </a:t>
            </a:r>
            <a:r>
              <a:rPr lang="en-US" sz="2800" dirty="0" smtClean="0"/>
              <a:t>467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23969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81361"/>
            <a:ext cx="8229600" cy="1143000"/>
          </a:xfrm>
        </p:spPr>
        <p:txBody>
          <a:bodyPr/>
          <a:lstStyle/>
          <a:p>
            <a:r>
              <a:rPr lang="en-US" dirty="0" smtClean="0"/>
              <a:t>Review </a:t>
            </a:r>
            <a:r>
              <a:rPr lang="en-US" dirty="0" smtClean="0"/>
              <a:t>of 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49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lw</a:t>
            </a:r>
            <a:r>
              <a:rPr lang="en-US" dirty="0"/>
              <a:t> is a "move" </a:t>
            </a:r>
            <a:r>
              <a:rPr lang="en-US" dirty="0" smtClean="0"/>
              <a:t>command.</a:t>
            </a:r>
          </a:p>
          <a:p>
            <a:r>
              <a:rPr lang="en-US" dirty="0"/>
              <a:t>I</a:t>
            </a:r>
            <a:r>
              <a:rPr lang="en-US" dirty="0" smtClean="0"/>
              <a:t>t </a:t>
            </a:r>
            <a:r>
              <a:rPr lang="en-US" dirty="0"/>
              <a:t>moves data out of memory and into registers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Notice </a:t>
            </a:r>
            <a:r>
              <a:rPr lang="en-US" dirty="0"/>
              <a:t>that integer/32-bit arrays are indexed by segments of four bytes.  We can easily move through such an array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Assume </a:t>
            </a:r>
            <a:r>
              <a:rPr lang="en-US" dirty="0"/>
              <a:t>the address of our array is in $s1 and we wish to get to index </a:t>
            </a:r>
            <a:r>
              <a:rPr lang="en-US" dirty="0" smtClean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40406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07" y="1600200"/>
            <a:ext cx="8677705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li </a:t>
            </a:r>
            <a:r>
              <a:rPr lang="en-US" dirty="0">
                <a:latin typeface="Courier"/>
                <a:cs typeface="Courier"/>
              </a:rPr>
              <a:t>$t1, 5  # load 5 into $</a:t>
            </a:r>
            <a:r>
              <a:rPr lang="en-US" dirty="0" smtClean="0">
                <a:latin typeface="Courier"/>
                <a:cs typeface="Courier"/>
              </a:rPr>
              <a:t>t1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add </a:t>
            </a:r>
            <a:r>
              <a:rPr lang="en-US" dirty="0">
                <a:latin typeface="Courier"/>
                <a:cs typeface="Courier"/>
              </a:rPr>
              <a:t>$t1, $t1, $t1  # now $t1 is </a:t>
            </a:r>
            <a:r>
              <a:rPr lang="en-US" dirty="0" smtClean="0">
                <a:latin typeface="Courier"/>
                <a:cs typeface="Courier"/>
              </a:rPr>
              <a:t>10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          #(</a:t>
            </a:r>
            <a:r>
              <a:rPr lang="en-US" dirty="0">
                <a:latin typeface="Courier"/>
                <a:cs typeface="Courier"/>
              </a:rPr>
              <a:t>it's doubled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add </a:t>
            </a:r>
            <a:r>
              <a:rPr lang="en-US" dirty="0">
                <a:latin typeface="Courier"/>
                <a:cs typeface="Courier"/>
              </a:rPr>
              <a:t>$t1, $t1, $t1  # now $t1 is </a:t>
            </a:r>
            <a:r>
              <a:rPr lang="en-US" dirty="0" smtClean="0">
                <a:latin typeface="Courier"/>
                <a:cs typeface="Courier"/>
              </a:rPr>
              <a:t>20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# (</a:t>
            </a:r>
            <a:r>
              <a:rPr lang="en-US" dirty="0">
                <a:latin typeface="Courier"/>
                <a:cs typeface="Courier"/>
              </a:rPr>
              <a:t>it's doubled again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"/>
                <a:cs typeface="Courier"/>
              </a:rPr>
              <a:t>add </a:t>
            </a:r>
            <a:r>
              <a:rPr lang="en-US" dirty="0">
                <a:latin typeface="Courier"/>
                <a:cs typeface="Courier"/>
              </a:rPr>
              <a:t>$t1, $s1, $t1  # now $t1 </a:t>
            </a:r>
            <a:r>
              <a:rPr lang="en-US" dirty="0" smtClean="0">
                <a:latin typeface="Courier"/>
                <a:cs typeface="Courier"/>
              </a:rPr>
              <a:t>contains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#</a:t>
            </a:r>
            <a:r>
              <a:rPr lang="en-US" dirty="0" smtClean="0">
                <a:latin typeface="Courier"/>
                <a:cs typeface="Courier"/>
              </a:rPr>
              <a:t>the </a:t>
            </a:r>
            <a:r>
              <a:rPr lang="en-US" dirty="0">
                <a:latin typeface="Courier"/>
                <a:cs typeface="Courier"/>
              </a:rPr>
              <a:t>address of index 5 of our </a:t>
            </a:r>
            <a:r>
              <a:rPr lang="en-US" dirty="0" smtClean="0">
                <a:latin typeface="Courier"/>
                <a:cs typeface="Courier"/>
              </a:rPr>
              <a:t>array</a:t>
            </a:r>
          </a:p>
          <a:p>
            <a:pPr marL="0" indent="0">
              <a:buNone/>
            </a:pPr>
            <a:r>
              <a:rPr lang="en-US" dirty="0" err="1" smtClean="0">
                <a:latin typeface="Courier"/>
                <a:cs typeface="Courier"/>
              </a:rPr>
              <a:t>lw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$t2, 0($t1)  </a:t>
            </a:r>
            <a:r>
              <a:rPr lang="en-US" dirty="0" smtClean="0">
                <a:latin typeface="Courier"/>
                <a:cs typeface="Courier"/>
              </a:rPr>
              <a:t># load </a:t>
            </a:r>
            <a:r>
              <a:rPr lang="en-US" dirty="0">
                <a:latin typeface="Courier"/>
                <a:cs typeface="Courier"/>
              </a:rPr>
              <a:t>the value </a:t>
            </a:r>
            <a:r>
              <a:rPr lang="en-US" dirty="0" smtClean="0">
                <a:latin typeface="Courier"/>
                <a:cs typeface="Courier"/>
              </a:rPr>
              <a:t>at</a:t>
            </a:r>
          </a:p>
          <a:p>
            <a:pPr marL="0" indent="0">
              <a:buNone/>
            </a:pPr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              # array</a:t>
            </a:r>
            <a:r>
              <a:rPr lang="en-US" dirty="0">
                <a:latin typeface="Courier"/>
                <a:cs typeface="Courier"/>
              </a:rPr>
              <a:t>[5] into $t2</a:t>
            </a:r>
          </a:p>
        </p:txBody>
      </p:sp>
    </p:spTree>
    <p:extLst>
      <p:ext uri="{BB962C8B-B14F-4D97-AF65-F5344CB8AC3E}">
        <p14:creationId xmlns:p14="http://schemas.microsoft.com/office/powerpoint/2010/main" val="3140255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"move" command is sw.  </a:t>
            </a:r>
            <a:r>
              <a:rPr lang="en-US" dirty="0" err="1"/>
              <a:t>sw</a:t>
            </a:r>
            <a:r>
              <a:rPr lang="en-US" dirty="0"/>
              <a:t> moves data out of a register into memory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sw</a:t>
            </a:r>
            <a:r>
              <a:rPr lang="en-US" dirty="0" smtClean="0"/>
              <a:t> </a:t>
            </a:r>
            <a:r>
              <a:rPr lang="en-US" dirty="0"/>
              <a:t>= store </a:t>
            </a:r>
            <a:r>
              <a:rPr lang="en-US" dirty="0" smtClean="0"/>
              <a:t>word</a:t>
            </a:r>
          </a:p>
          <a:p>
            <a:r>
              <a:rPr lang="en-US" dirty="0" smtClean="0"/>
              <a:t>Syntax:</a:t>
            </a:r>
          </a:p>
          <a:p>
            <a:pPr lvl="1"/>
            <a:r>
              <a:rPr lang="en-US" sz="2600" dirty="0" err="1" smtClean="0">
                <a:latin typeface="Courier"/>
                <a:cs typeface="Courier"/>
              </a:rPr>
              <a:t>sw</a:t>
            </a:r>
            <a:r>
              <a:rPr lang="en-US" sz="2600" dirty="0" smtClean="0">
                <a:latin typeface="Courier"/>
                <a:cs typeface="Courier"/>
              </a:rPr>
              <a:t>  </a:t>
            </a:r>
            <a:r>
              <a:rPr lang="en-US" sz="2600" dirty="0" err="1">
                <a:latin typeface="Courier"/>
                <a:cs typeface="Courier"/>
              </a:rPr>
              <a:t>data_source</a:t>
            </a:r>
            <a:r>
              <a:rPr lang="en-US" sz="2600" dirty="0">
                <a:latin typeface="Courier"/>
                <a:cs typeface="Courier"/>
              </a:rPr>
              <a:t>, </a:t>
            </a:r>
            <a:r>
              <a:rPr lang="en-US" sz="2600" dirty="0" err="1" smtClean="0">
                <a:latin typeface="Courier"/>
                <a:cs typeface="Courier"/>
              </a:rPr>
              <a:t>destination_address</a:t>
            </a:r>
            <a:endParaRPr lang="en-US" sz="26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	Assume $s0 contains 0x00000001 (decimal 1)	</a:t>
            </a:r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sw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>
                <a:latin typeface="Courier"/>
                <a:cs typeface="Courier"/>
              </a:rPr>
              <a:t>$0, 8($s1)</a:t>
            </a:r>
            <a:r>
              <a:rPr lang="en-US" dirty="0"/>
              <a:t>  -&gt; store 0x00000001 in bytes 8, 9, 10, 11	</a:t>
            </a:r>
            <a:endParaRPr lang="en-US" dirty="0" smtClean="0"/>
          </a:p>
          <a:p>
            <a:r>
              <a:rPr lang="en-US" dirty="0" smtClean="0"/>
              <a:t>Mem[8</a:t>
            </a:r>
            <a:r>
              <a:rPr lang="en-US" dirty="0"/>
              <a:t>] = 0x00	</a:t>
            </a:r>
            <a:endParaRPr lang="en-US" dirty="0" smtClean="0"/>
          </a:p>
          <a:p>
            <a:r>
              <a:rPr lang="en-US" dirty="0" smtClean="0"/>
              <a:t>Mem[9</a:t>
            </a:r>
            <a:r>
              <a:rPr lang="en-US" dirty="0"/>
              <a:t>] = 0x00	</a:t>
            </a:r>
            <a:endParaRPr lang="en-US" dirty="0" smtClean="0"/>
          </a:p>
          <a:p>
            <a:r>
              <a:rPr lang="en-US" dirty="0" smtClean="0"/>
              <a:t>Mem[10</a:t>
            </a:r>
            <a:r>
              <a:rPr lang="en-US" dirty="0"/>
              <a:t>] = 0x00	</a:t>
            </a:r>
            <a:endParaRPr lang="en-US" dirty="0" smtClean="0"/>
          </a:p>
          <a:p>
            <a:r>
              <a:rPr lang="en-US" dirty="0" smtClean="0"/>
              <a:t>Mem[11</a:t>
            </a:r>
            <a:r>
              <a:rPr lang="en-US" dirty="0"/>
              <a:t>] = </a:t>
            </a:r>
            <a:r>
              <a:rPr lang="en-US" dirty="0" smtClean="0"/>
              <a:t>0x01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284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happens when we run the instruction  </a:t>
            </a:r>
            <a:r>
              <a:rPr lang="en-US" dirty="0" err="1">
                <a:latin typeface="Courier"/>
                <a:cs typeface="Courier"/>
              </a:rPr>
              <a:t>sw</a:t>
            </a:r>
            <a:r>
              <a:rPr lang="en-US" dirty="0">
                <a:latin typeface="Courier"/>
                <a:cs typeface="Courier"/>
              </a:rPr>
              <a:t> $s3,0($s1)</a:t>
            </a:r>
            <a:r>
              <a:rPr lang="en-US" dirty="0"/>
              <a:t> 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</a:t>
            </a:r>
            <a:r>
              <a:rPr lang="en-US" dirty="0"/>
              <a:t>about  </a:t>
            </a:r>
            <a:r>
              <a:rPr lang="en-US" dirty="0" err="1">
                <a:latin typeface="Courier"/>
                <a:cs typeface="Courier"/>
              </a:rPr>
              <a:t>sw</a:t>
            </a:r>
            <a:r>
              <a:rPr lang="en-US" dirty="0">
                <a:latin typeface="Courier"/>
                <a:cs typeface="Courier"/>
              </a:rPr>
              <a:t> $s3,-4($s1)</a:t>
            </a:r>
            <a:r>
              <a:rPr lang="en-US" dirty="0"/>
              <a:t> </a:t>
            </a:r>
            <a:r>
              <a:rPr lang="en-US" dirty="0" smtClean="0"/>
              <a:t>?</a:t>
            </a:r>
          </a:p>
          <a:p>
            <a:r>
              <a:rPr lang="en-US" dirty="0" smtClean="0"/>
              <a:t>As </a:t>
            </a:r>
            <a:r>
              <a:rPr lang="en-US" dirty="0"/>
              <a:t>an in class exercise, we'll look at the ArrayTest.asm and IOExample.asm programs from the class website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 </a:t>
            </a:r>
            <a:r>
              <a:rPr lang="en-US" dirty="0"/>
              <a:t>aside for your homework: coverage of binary </a:t>
            </a:r>
            <a:r>
              <a:rPr lang="en-US" dirty="0" smtClean="0"/>
              <a:t>mathematics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13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We've seen how to convert from binary to decimal (multiply by </a:t>
            </a:r>
            <a:r>
              <a:rPr lang="en-US" dirty="0" smtClean="0"/>
              <a:t>2)</a:t>
            </a:r>
          </a:p>
          <a:p>
            <a:r>
              <a:rPr lang="en-US" dirty="0" smtClean="0"/>
              <a:t>1001001 </a:t>
            </a:r>
            <a:r>
              <a:rPr lang="en-US" dirty="0"/>
              <a:t>= 2^0 + 2^3 + 2^6 = 1 + 8 + 64 = </a:t>
            </a:r>
            <a:r>
              <a:rPr lang="en-US" dirty="0" smtClean="0"/>
              <a:t>73</a:t>
            </a:r>
          </a:p>
          <a:p>
            <a:r>
              <a:rPr lang="en-US" dirty="0" smtClean="0"/>
              <a:t>We've </a:t>
            </a:r>
            <a:r>
              <a:rPr lang="en-US" dirty="0"/>
              <a:t>seen how to convert from binary to </a:t>
            </a:r>
            <a:r>
              <a:rPr lang="en-US" dirty="0" smtClean="0"/>
              <a:t>hex</a:t>
            </a:r>
          </a:p>
          <a:p>
            <a:r>
              <a:rPr lang="en-US" dirty="0" smtClean="0"/>
              <a:t>But </a:t>
            </a:r>
            <a:r>
              <a:rPr lang="en-US" dirty="0"/>
              <a:t>how do we convert from decimal to </a:t>
            </a:r>
            <a:r>
              <a:rPr lang="en-US" dirty="0" smtClean="0"/>
              <a:t>binary</a:t>
            </a:r>
          </a:p>
          <a:p>
            <a:r>
              <a:rPr lang="en-US" dirty="0" smtClean="0"/>
              <a:t>0 </a:t>
            </a:r>
            <a:r>
              <a:rPr lang="en-US" dirty="0"/>
              <a:t>= </a:t>
            </a:r>
            <a:r>
              <a:rPr lang="en-US" dirty="0" smtClean="0"/>
              <a:t>0</a:t>
            </a:r>
          </a:p>
          <a:p>
            <a:r>
              <a:rPr lang="en-US" dirty="0" smtClean="0"/>
              <a:t>1 </a:t>
            </a:r>
            <a:r>
              <a:rPr lang="en-US" dirty="0"/>
              <a:t>= </a:t>
            </a:r>
            <a:r>
              <a:rPr lang="en-US" dirty="0" smtClean="0"/>
              <a:t>1</a:t>
            </a:r>
          </a:p>
          <a:p>
            <a:r>
              <a:rPr lang="en-US" dirty="0" smtClean="0"/>
              <a:t>2 </a:t>
            </a:r>
            <a:r>
              <a:rPr lang="en-US" dirty="0"/>
              <a:t>= </a:t>
            </a:r>
            <a:r>
              <a:rPr lang="en-US" dirty="0" smtClean="0"/>
              <a:t>10</a:t>
            </a:r>
          </a:p>
          <a:p>
            <a:r>
              <a:rPr lang="en-US" dirty="0" smtClean="0"/>
              <a:t>3 </a:t>
            </a:r>
            <a:r>
              <a:rPr lang="en-US" dirty="0"/>
              <a:t>= </a:t>
            </a:r>
            <a:r>
              <a:rPr lang="en-US" dirty="0" smtClean="0"/>
              <a:t>11</a:t>
            </a:r>
          </a:p>
          <a:p>
            <a:r>
              <a:rPr lang="en-US" dirty="0" smtClean="0"/>
              <a:t>4 </a:t>
            </a:r>
            <a:r>
              <a:rPr lang="en-US" dirty="0"/>
              <a:t>= 100 . . 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6375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890"/>
            <a:ext cx="8229600" cy="5213444"/>
          </a:xfrm>
        </p:spPr>
        <p:txBody>
          <a:bodyPr>
            <a:noAutofit/>
          </a:bodyPr>
          <a:lstStyle/>
          <a:p>
            <a:r>
              <a:rPr lang="en-US" dirty="0"/>
              <a:t>N</a:t>
            </a:r>
            <a:r>
              <a:rPr lang="en-US" dirty="0" smtClean="0"/>
              <a:t>otice </a:t>
            </a:r>
            <a:r>
              <a:rPr lang="en-US" dirty="0"/>
              <a:t>the division by 2 </a:t>
            </a:r>
            <a:r>
              <a:rPr lang="en-US" dirty="0" smtClean="0"/>
              <a:t>method</a:t>
            </a:r>
          </a:p>
          <a:p>
            <a:r>
              <a:rPr lang="en-US" dirty="0" smtClean="0"/>
              <a:t>4 </a:t>
            </a:r>
            <a:r>
              <a:rPr lang="en-US" dirty="0"/>
              <a:t>% 2 = </a:t>
            </a:r>
            <a:r>
              <a:rPr lang="en-US" dirty="0" smtClean="0"/>
              <a:t>0</a:t>
            </a:r>
          </a:p>
          <a:p>
            <a:r>
              <a:rPr lang="en-US" dirty="0" smtClean="0"/>
              <a:t>2 </a:t>
            </a:r>
            <a:r>
              <a:rPr lang="en-US" dirty="0"/>
              <a:t>% 2 = </a:t>
            </a:r>
            <a:r>
              <a:rPr lang="en-US" dirty="0" smtClean="0"/>
              <a:t>0</a:t>
            </a:r>
          </a:p>
          <a:p>
            <a:r>
              <a:rPr lang="en-US" dirty="0" smtClean="0"/>
              <a:t>1</a:t>
            </a:r>
          </a:p>
          <a:p>
            <a:r>
              <a:rPr lang="en-US" dirty="0" smtClean="0"/>
              <a:t>The result is 100 = 1*2^2 + 0*2^1 + 0*2^0</a:t>
            </a:r>
          </a:p>
        </p:txBody>
      </p:sp>
    </p:spTree>
    <p:extLst>
      <p:ext uri="{BB962C8B-B14F-4D97-AF65-F5344CB8AC3E}">
        <p14:creationId xmlns:p14="http://schemas.microsoft.com/office/powerpoint/2010/main" val="3345853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469</Words>
  <Application>Microsoft Macintosh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Computer Organization</vt:lpstr>
      <vt:lpstr>Review of Arrays</vt:lpstr>
      <vt:lpstr>Move Instruction</vt:lpstr>
      <vt:lpstr>Move Instruction</vt:lpstr>
      <vt:lpstr>Move Instruction</vt:lpstr>
      <vt:lpstr>Example</vt:lpstr>
      <vt:lpstr>Class Exercise</vt:lpstr>
      <vt:lpstr>Class Exercise</vt:lpstr>
      <vt:lpstr>Example</vt:lpstr>
      <vt:lpstr>Example</vt:lpstr>
      <vt:lpstr>Result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Organization</dc:title>
  <dc:creator>David</dc:creator>
  <cp:lastModifiedBy>David</cp:lastModifiedBy>
  <cp:revision>16</cp:revision>
  <dcterms:created xsi:type="dcterms:W3CDTF">2015-01-19T21:38:56Z</dcterms:created>
  <dcterms:modified xsi:type="dcterms:W3CDTF">2015-02-02T04:13:09Z</dcterms:modified>
</cp:coreProperties>
</file>